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31"/>
  </p:notesMasterIdLst>
  <p:sldIdLst>
    <p:sldId id="326" r:id="rId2"/>
    <p:sldId id="325" r:id="rId3"/>
    <p:sldId id="257" r:id="rId4"/>
    <p:sldId id="605" r:id="rId5"/>
    <p:sldId id="771" r:id="rId6"/>
    <p:sldId id="606" r:id="rId7"/>
    <p:sldId id="608" r:id="rId8"/>
    <p:sldId id="772" r:id="rId9"/>
    <p:sldId id="773" r:id="rId10"/>
    <p:sldId id="774" r:id="rId11"/>
    <p:sldId id="614" r:id="rId12"/>
    <p:sldId id="613" r:id="rId13"/>
    <p:sldId id="775" r:id="rId14"/>
    <p:sldId id="607" r:id="rId15"/>
    <p:sldId id="785" r:id="rId16"/>
    <p:sldId id="602" r:id="rId17"/>
    <p:sldId id="776" r:id="rId18"/>
    <p:sldId id="621" r:id="rId19"/>
    <p:sldId id="779" r:id="rId20"/>
    <p:sldId id="780" r:id="rId21"/>
    <p:sldId id="781" r:id="rId22"/>
    <p:sldId id="782" r:id="rId23"/>
    <p:sldId id="784" r:id="rId24"/>
    <p:sldId id="783" r:id="rId25"/>
    <p:sldId id="609" r:id="rId26"/>
    <p:sldId id="623" r:id="rId27"/>
    <p:sldId id="616" r:id="rId28"/>
    <p:sldId id="622" r:id="rId29"/>
    <p:sldId id="75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14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155" autoAdjust="0"/>
    <p:restoredTop sz="94640" autoAdjust="0"/>
  </p:normalViewPr>
  <p:slideViewPr>
    <p:cSldViewPr>
      <p:cViewPr varScale="1">
        <p:scale>
          <a:sx n="61" d="100"/>
          <a:sy n="61" d="100"/>
        </p:scale>
        <p:origin x="14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6D7875-4B58-4B75-B666-F511CF66E1C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D59A74C-0DBD-40DB-A475-E9F3469825A5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اهداف تربیت</a:t>
          </a:r>
        </a:p>
      </dgm:t>
    </dgm:pt>
    <dgm:pt modelId="{11224090-2AF3-4805-A211-B0F6AB8E07CC}" type="parTrans" cxnId="{CEF40A15-D675-452A-8F67-133C32BF64F6}">
      <dgm:prSet/>
      <dgm:spPr/>
      <dgm:t>
        <a:bodyPr/>
        <a:lstStyle/>
        <a:p>
          <a:pPr rtl="1"/>
          <a:endParaRPr lang="fa-IR"/>
        </a:p>
      </dgm:t>
    </dgm:pt>
    <dgm:pt modelId="{AC2471DE-07F7-4775-8B68-481AA7E75631}" type="sibTrans" cxnId="{CEF40A15-D675-452A-8F67-133C32BF64F6}">
      <dgm:prSet/>
      <dgm:spPr/>
      <dgm:t>
        <a:bodyPr/>
        <a:lstStyle/>
        <a:p>
          <a:pPr rtl="1"/>
          <a:endParaRPr lang="fa-IR"/>
        </a:p>
      </dgm:t>
    </dgm:pt>
    <dgm:pt modelId="{6DE4B26E-6F5B-40E8-A8C6-4A97FA30A652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اصول تربیت</a:t>
          </a:r>
        </a:p>
      </dgm:t>
    </dgm:pt>
    <dgm:pt modelId="{4A4E5713-F518-47BB-8851-0B5D72118655}" type="parTrans" cxnId="{2E360B09-C0F0-4481-BD22-4D08A154F58B}">
      <dgm:prSet/>
      <dgm:spPr/>
      <dgm:t>
        <a:bodyPr/>
        <a:lstStyle/>
        <a:p>
          <a:pPr rtl="1"/>
          <a:endParaRPr lang="fa-IR"/>
        </a:p>
      </dgm:t>
    </dgm:pt>
    <dgm:pt modelId="{2130BB56-BE5E-4236-A0CD-A04E463819D0}" type="sibTrans" cxnId="{2E360B09-C0F0-4481-BD22-4D08A154F58B}">
      <dgm:prSet/>
      <dgm:spPr/>
      <dgm:t>
        <a:bodyPr/>
        <a:lstStyle/>
        <a:p>
          <a:pPr rtl="1"/>
          <a:endParaRPr lang="fa-IR"/>
        </a:p>
      </dgm:t>
    </dgm:pt>
    <dgm:pt modelId="{D510C350-CBE3-449F-9248-FEF3DAC80D85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نهادها و کانون‌های تربیت</a:t>
          </a:r>
        </a:p>
      </dgm:t>
    </dgm:pt>
    <dgm:pt modelId="{27B424EE-88F1-433F-945C-BF34CC0C1080}" type="parTrans" cxnId="{32C71FDE-6F39-4D9D-971F-251FA4432513}">
      <dgm:prSet/>
      <dgm:spPr/>
      <dgm:t>
        <a:bodyPr/>
        <a:lstStyle/>
        <a:p>
          <a:pPr rtl="1"/>
          <a:endParaRPr lang="fa-IR"/>
        </a:p>
      </dgm:t>
    </dgm:pt>
    <dgm:pt modelId="{0C2A6B3E-D38C-44B9-A95A-315870FED38C}" type="sibTrans" cxnId="{32C71FDE-6F39-4D9D-971F-251FA4432513}">
      <dgm:prSet/>
      <dgm:spPr/>
      <dgm:t>
        <a:bodyPr/>
        <a:lstStyle/>
        <a:p>
          <a:pPr rtl="1"/>
          <a:endParaRPr lang="fa-IR"/>
        </a:p>
      </dgm:t>
    </dgm:pt>
    <dgm:pt modelId="{54FC67DE-6021-4E84-A41A-F7EA46D6795D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مبانی تربیت</a:t>
          </a:r>
        </a:p>
      </dgm:t>
    </dgm:pt>
    <dgm:pt modelId="{C3C78CEC-C319-40A8-9A60-A44CA45B5B38}" type="parTrans" cxnId="{3ABF3EF1-5156-4268-88CB-8D68716186D9}">
      <dgm:prSet/>
      <dgm:spPr/>
      <dgm:t>
        <a:bodyPr/>
        <a:lstStyle/>
        <a:p>
          <a:pPr rtl="1"/>
          <a:endParaRPr lang="fa-IR"/>
        </a:p>
      </dgm:t>
    </dgm:pt>
    <dgm:pt modelId="{0D7564F4-5192-479B-B4FB-FA2E1A3C779D}" type="sibTrans" cxnId="{3ABF3EF1-5156-4268-88CB-8D68716186D9}">
      <dgm:prSet/>
      <dgm:spPr/>
      <dgm:t>
        <a:bodyPr/>
        <a:lstStyle/>
        <a:p>
          <a:pPr rtl="1"/>
          <a:endParaRPr lang="fa-IR"/>
        </a:p>
      </dgm:t>
    </dgm:pt>
    <dgm:pt modelId="{1E660C6C-F8DA-45C9-B6D7-CA0CCC5CAE81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روش‌های تربیت</a:t>
          </a:r>
        </a:p>
      </dgm:t>
    </dgm:pt>
    <dgm:pt modelId="{957DB7DA-A210-44D3-A283-4BC5F724F5A0}" type="parTrans" cxnId="{CF1043C2-2D1A-481D-BDA9-EEB8C9394AA8}">
      <dgm:prSet/>
      <dgm:spPr/>
      <dgm:t>
        <a:bodyPr/>
        <a:lstStyle/>
        <a:p>
          <a:pPr rtl="1"/>
          <a:endParaRPr lang="fa-IR"/>
        </a:p>
      </dgm:t>
    </dgm:pt>
    <dgm:pt modelId="{4E41FCE0-EDC9-4540-AC09-5E116389F80D}" type="sibTrans" cxnId="{CF1043C2-2D1A-481D-BDA9-EEB8C9394AA8}">
      <dgm:prSet/>
      <dgm:spPr/>
      <dgm:t>
        <a:bodyPr/>
        <a:lstStyle/>
        <a:p>
          <a:pPr rtl="1"/>
          <a:endParaRPr lang="fa-IR"/>
        </a:p>
      </dgm:t>
    </dgm:pt>
    <dgm:pt modelId="{C4B14DF6-37A6-4A80-B2B6-BC32F5FCFB5A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مراحل تربیت</a:t>
          </a:r>
        </a:p>
      </dgm:t>
    </dgm:pt>
    <dgm:pt modelId="{CA788897-F121-45A7-A9DE-CFFFE399F741}" type="parTrans" cxnId="{1F10CB0D-8807-4814-B05D-CD43570D2B6A}">
      <dgm:prSet/>
      <dgm:spPr/>
      <dgm:t>
        <a:bodyPr/>
        <a:lstStyle/>
        <a:p>
          <a:pPr rtl="1"/>
          <a:endParaRPr lang="fa-IR"/>
        </a:p>
      </dgm:t>
    </dgm:pt>
    <dgm:pt modelId="{1039A621-904C-494C-A469-8D0D24509570}" type="sibTrans" cxnId="{1F10CB0D-8807-4814-B05D-CD43570D2B6A}">
      <dgm:prSet/>
      <dgm:spPr/>
      <dgm:t>
        <a:bodyPr/>
        <a:lstStyle/>
        <a:p>
          <a:pPr rtl="1"/>
          <a:endParaRPr lang="fa-IR"/>
        </a:p>
      </dgm:t>
    </dgm:pt>
    <dgm:pt modelId="{C25443F2-A02C-4D2F-A145-6D4F2314D9C4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عوامل و موانع تربیت</a:t>
          </a:r>
        </a:p>
      </dgm:t>
    </dgm:pt>
    <dgm:pt modelId="{7060E375-D54C-4044-A768-84B5D99A4837}" type="parTrans" cxnId="{B9F67C4B-D963-43C8-AD55-1AE6509EDC3E}">
      <dgm:prSet/>
      <dgm:spPr/>
      <dgm:t>
        <a:bodyPr/>
        <a:lstStyle/>
        <a:p>
          <a:pPr rtl="1"/>
          <a:endParaRPr lang="fa-IR"/>
        </a:p>
      </dgm:t>
    </dgm:pt>
    <dgm:pt modelId="{E802C29D-BFA5-443F-BB90-C49FD7219E95}" type="sibTrans" cxnId="{B9F67C4B-D963-43C8-AD55-1AE6509EDC3E}">
      <dgm:prSet/>
      <dgm:spPr/>
      <dgm:t>
        <a:bodyPr/>
        <a:lstStyle/>
        <a:p>
          <a:pPr rtl="1"/>
          <a:endParaRPr lang="fa-IR"/>
        </a:p>
      </dgm:t>
    </dgm:pt>
    <dgm:pt modelId="{721CF9EE-C788-4736-A60F-85CBB446C1D5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تکنولوژی و ابزار تربیت</a:t>
          </a:r>
        </a:p>
      </dgm:t>
    </dgm:pt>
    <dgm:pt modelId="{262D278D-AF68-44BF-8D54-E5673CD900FD}" type="parTrans" cxnId="{F3506093-31CF-48BE-ABF9-E3E2509FD613}">
      <dgm:prSet/>
      <dgm:spPr/>
      <dgm:t>
        <a:bodyPr/>
        <a:lstStyle/>
        <a:p>
          <a:pPr rtl="1"/>
          <a:endParaRPr lang="fa-IR"/>
        </a:p>
      </dgm:t>
    </dgm:pt>
    <dgm:pt modelId="{A07C8D2A-018E-4F3B-B086-7D94369566B8}" type="sibTrans" cxnId="{F3506093-31CF-48BE-ABF9-E3E2509FD613}">
      <dgm:prSet/>
      <dgm:spPr/>
      <dgm:t>
        <a:bodyPr/>
        <a:lstStyle/>
        <a:p>
          <a:pPr rtl="1"/>
          <a:endParaRPr lang="fa-IR"/>
        </a:p>
      </dgm:t>
    </dgm:pt>
    <dgm:pt modelId="{4817348D-909C-4F81-932C-EC1F0CDE8DD2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برنامه‌های تربیتی</a:t>
          </a:r>
        </a:p>
      </dgm:t>
    </dgm:pt>
    <dgm:pt modelId="{9B6F2494-C435-4050-98CE-F3AC9EDDF193}" type="parTrans" cxnId="{6E39C699-72DF-4484-93E4-3BF564948BC9}">
      <dgm:prSet/>
      <dgm:spPr/>
      <dgm:t>
        <a:bodyPr/>
        <a:lstStyle/>
        <a:p>
          <a:pPr rtl="1"/>
          <a:endParaRPr lang="fa-IR"/>
        </a:p>
      </dgm:t>
    </dgm:pt>
    <dgm:pt modelId="{459940D3-933D-48F9-A703-D059B2A75259}" type="sibTrans" cxnId="{6E39C699-72DF-4484-93E4-3BF564948BC9}">
      <dgm:prSet/>
      <dgm:spPr/>
      <dgm:t>
        <a:bodyPr/>
        <a:lstStyle/>
        <a:p>
          <a:pPr rtl="1"/>
          <a:endParaRPr lang="fa-IR"/>
        </a:p>
      </dgm:t>
    </dgm:pt>
    <dgm:pt modelId="{056A4500-E5C2-4F87-8881-F0262118BEA8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...</a:t>
          </a:r>
        </a:p>
      </dgm:t>
    </dgm:pt>
    <dgm:pt modelId="{A74128B4-7C8A-4121-99C4-BFDCBBE4965E}" type="parTrans" cxnId="{B9EB6029-276C-44B5-97B2-C68306CBF5E8}">
      <dgm:prSet/>
      <dgm:spPr/>
      <dgm:t>
        <a:bodyPr/>
        <a:lstStyle/>
        <a:p>
          <a:pPr rtl="1"/>
          <a:endParaRPr lang="fa-IR"/>
        </a:p>
      </dgm:t>
    </dgm:pt>
    <dgm:pt modelId="{A663EFCA-8DA2-43AF-B1A4-215A7F109D1A}" type="sibTrans" cxnId="{B9EB6029-276C-44B5-97B2-C68306CBF5E8}">
      <dgm:prSet/>
      <dgm:spPr/>
      <dgm:t>
        <a:bodyPr/>
        <a:lstStyle/>
        <a:p>
          <a:pPr rtl="1"/>
          <a:endParaRPr lang="fa-IR"/>
        </a:p>
      </dgm:t>
    </dgm:pt>
    <dgm:pt modelId="{A3035E2F-F333-4561-9E89-CCF40716B573}" type="pres">
      <dgm:prSet presAssocID="{106D7875-4B58-4B75-B666-F511CF66E1C1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25EC1742-DBEE-4706-AF99-65E0D9D1E354}" type="pres">
      <dgm:prSet presAssocID="{54FC67DE-6021-4E84-A41A-F7EA46D6795D}" presName="parentLin" presStyleCnt="0"/>
      <dgm:spPr/>
    </dgm:pt>
    <dgm:pt modelId="{48F1B1C8-C521-48B1-A231-710837E06196}" type="pres">
      <dgm:prSet presAssocID="{54FC67DE-6021-4E84-A41A-F7EA46D6795D}" presName="parentLeftMargin" presStyleLbl="node1" presStyleIdx="0" presStyleCnt="10"/>
      <dgm:spPr/>
    </dgm:pt>
    <dgm:pt modelId="{4970B27B-60CA-490F-883A-0886574C3FA2}" type="pres">
      <dgm:prSet presAssocID="{54FC67DE-6021-4E84-A41A-F7EA46D6795D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0419110B-7371-492E-B153-2421842B5CBE}" type="pres">
      <dgm:prSet presAssocID="{54FC67DE-6021-4E84-A41A-F7EA46D6795D}" presName="negativeSpace" presStyleCnt="0"/>
      <dgm:spPr/>
    </dgm:pt>
    <dgm:pt modelId="{4921DE4C-7EED-4ED2-8BDD-5067B2A5EC5C}" type="pres">
      <dgm:prSet presAssocID="{54FC67DE-6021-4E84-A41A-F7EA46D6795D}" presName="childText" presStyleLbl="conFgAcc1" presStyleIdx="0" presStyleCnt="10">
        <dgm:presLayoutVars>
          <dgm:bulletEnabled val="1"/>
        </dgm:presLayoutVars>
      </dgm:prSet>
      <dgm:spPr/>
    </dgm:pt>
    <dgm:pt modelId="{B6A79BC9-39D5-419D-8962-9586261A179D}" type="pres">
      <dgm:prSet presAssocID="{0D7564F4-5192-479B-B4FB-FA2E1A3C779D}" presName="spaceBetweenRectangles" presStyleCnt="0"/>
      <dgm:spPr/>
    </dgm:pt>
    <dgm:pt modelId="{EDF7E57F-0557-40A4-BB84-D9D22E48A868}" type="pres">
      <dgm:prSet presAssocID="{0D59A74C-0DBD-40DB-A475-E9F3469825A5}" presName="parentLin" presStyleCnt="0"/>
      <dgm:spPr/>
    </dgm:pt>
    <dgm:pt modelId="{63462655-9733-430E-9B35-C2ED05571753}" type="pres">
      <dgm:prSet presAssocID="{0D59A74C-0DBD-40DB-A475-E9F3469825A5}" presName="parentLeftMargin" presStyleLbl="node1" presStyleIdx="0" presStyleCnt="10"/>
      <dgm:spPr/>
    </dgm:pt>
    <dgm:pt modelId="{4F6F5C28-307D-4639-8BA8-FDA3FA6236FA}" type="pres">
      <dgm:prSet presAssocID="{0D59A74C-0DBD-40DB-A475-E9F3469825A5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E376B216-E316-492E-8D72-0CF4F13309A4}" type="pres">
      <dgm:prSet presAssocID="{0D59A74C-0DBD-40DB-A475-E9F3469825A5}" presName="negativeSpace" presStyleCnt="0"/>
      <dgm:spPr/>
    </dgm:pt>
    <dgm:pt modelId="{85965F15-B355-41DB-9040-C1DC7207D9E8}" type="pres">
      <dgm:prSet presAssocID="{0D59A74C-0DBD-40DB-A475-E9F3469825A5}" presName="childText" presStyleLbl="conFgAcc1" presStyleIdx="1" presStyleCnt="10">
        <dgm:presLayoutVars>
          <dgm:bulletEnabled val="1"/>
        </dgm:presLayoutVars>
      </dgm:prSet>
      <dgm:spPr/>
    </dgm:pt>
    <dgm:pt modelId="{9A285E21-A410-4828-8589-0DEAE4BC5D73}" type="pres">
      <dgm:prSet presAssocID="{AC2471DE-07F7-4775-8B68-481AA7E75631}" presName="spaceBetweenRectangles" presStyleCnt="0"/>
      <dgm:spPr/>
    </dgm:pt>
    <dgm:pt modelId="{37BD4473-D795-43DE-974C-2FBE61077286}" type="pres">
      <dgm:prSet presAssocID="{6DE4B26E-6F5B-40E8-A8C6-4A97FA30A652}" presName="parentLin" presStyleCnt="0"/>
      <dgm:spPr/>
    </dgm:pt>
    <dgm:pt modelId="{215DED00-376C-48E6-8EDD-622886216D2E}" type="pres">
      <dgm:prSet presAssocID="{6DE4B26E-6F5B-40E8-A8C6-4A97FA30A652}" presName="parentLeftMargin" presStyleLbl="node1" presStyleIdx="1" presStyleCnt="10"/>
      <dgm:spPr/>
    </dgm:pt>
    <dgm:pt modelId="{B40C5237-A635-4A38-8BC6-2F02E34BE0D0}" type="pres">
      <dgm:prSet presAssocID="{6DE4B26E-6F5B-40E8-A8C6-4A97FA30A652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17CCB615-62AA-4672-B929-11DF5122B666}" type="pres">
      <dgm:prSet presAssocID="{6DE4B26E-6F5B-40E8-A8C6-4A97FA30A652}" presName="negativeSpace" presStyleCnt="0"/>
      <dgm:spPr/>
    </dgm:pt>
    <dgm:pt modelId="{1408D797-4D9F-4909-9CCC-86E0BDCD6486}" type="pres">
      <dgm:prSet presAssocID="{6DE4B26E-6F5B-40E8-A8C6-4A97FA30A652}" presName="childText" presStyleLbl="conFgAcc1" presStyleIdx="2" presStyleCnt="10">
        <dgm:presLayoutVars>
          <dgm:bulletEnabled val="1"/>
        </dgm:presLayoutVars>
      </dgm:prSet>
      <dgm:spPr/>
    </dgm:pt>
    <dgm:pt modelId="{0FD1B1E3-81F3-4580-9AB5-20E2A503BD81}" type="pres">
      <dgm:prSet presAssocID="{2130BB56-BE5E-4236-A0CD-A04E463819D0}" presName="spaceBetweenRectangles" presStyleCnt="0"/>
      <dgm:spPr/>
    </dgm:pt>
    <dgm:pt modelId="{5A22681A-B56B-4EDA-B7E3-E4DF50FE8BA4}" type="pres">
      <dgm:prSet presAssocID="{1E660C6C-F8DA-45C9-B6D7-CA0CCC5CAE81}" presName="parentLin" presStyleCnt="0"/>
      <dgm:spPr/>
    </dgm:pt>
    <dgm:pt modelId="{2B4FE2A3-6FD2-4A3B-9BDD-93D30E39B262}" type="pres">
      <dgm:prSet presAssocID="{1E660C6C-F8DA-45C9-B6D7-CA0CCC5CAE81}" presName="parentLeftMargin" presStyleLbl="node1" presStyleIdx="2" presStyleCnt="10"/>
      <dgm:spPr/>
    </dgm:pt>
    <dgm:pt modelId="{4A2127E8-71A1-4257-A2B0-9CF5B1308C8F}" type="pres">
      <dgm:prSet presAssocID="{1E660C6C-F8DA-45C9-B6D7-CA0CCC5CAE81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73F633F8-2F9B-446E-BF7B-7403541BC4D6}" type="pres">
      <dgm:prSet presAssocID="{1E660C6C-F8DA-45C9-B6D7-CA0CCC5CAE81}" presName="negativeSpace" presStyleCnt="0"/>
      <dgm:spPr/>
    </dgm:pt>
    <dgm:pt modelId="{E9CDEDFE-CE0D-4524-9C05-BA797E65CD13}" type="pres">
      <dgm:prSet presAssocID="{1E660C6C-F8DA-45C9-B6D7-CA0CCC5CAE81}" presName="childText" presStyleLbl="conFgAcc1" presStyleIdx="3" presStyleCnt="10">
        <dgm:presLayoutVars>
          <dgm:bulletEnabled val="1"/>
        </dgm:presLayoutVars>
      </dgm:prSet>
      <dgm:spPr/>
    </dgm:pt>
    <dgm:pt modelId="{C9743BE9-8EE7-4AB1-92B1-B014DE243BCA}" type="pres">
      <dgm:prSet presAssocID="{4E41FCE0-EDC9-4540-AC09-5E116389F80D}" presName="spaceBetweenRectangles" presStyleCnt="0"/>
      <dgm:spPr/>
    </dgm:pt>
    <dgm:pt modelId="{33AA42EB-AF25-4DAF-B6FE-4789F885D0AA}" type="pres">
      <dgm:prSet presAssocID="{C4B14DF6-37A6-4A80-B2B6-BC32F5FCFB5A}" presName="parentLin" presStyleCnt="0"/>
      <dgm:spPr/>
    </dgm:pt>
    <dgm:pt modelId="{103FB797-3B43-4222-B56E-A32826978F3C}" type="pres">
      <dgm:prSet presAssocID="{C4B14DF6-37A6-4A80-B2B6-BC32F5FCFB5A}" presName="parentLeftMargin" presStyleLbl="node1" presStyleIdx="3" presStyleCnt="10"/>
      <dgm:spPr/>
    </dgm:pt>
    <dgm:pt modelId="{FAF8613D-70B5-4EF8-AAF2-B1DCAA98529A}" type="pres">
      <dgm:prSet presAssocID="{C4B14DF6-37A6-4A80-B2B6-BC32F5FCFB5A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BBB47AC7-8FD7-4C97-ADBE-929EEE8BC217}" type="pres">
      <dgm:prSet presAssocID="{C4B14DF6-37A6-4A80-B2B6-BC32F5FCFB5A}" presName="negativeSpace" presStyleCnt="0"/>
      <dgm:spPr/>
    </dgm:pt>
    <dgm:pt modelId="{CE7D200D-6781-418A-9D16-5449C3FE68C2}" type="pres">
      <dgm:prSet presAssocID="{C4B14DF6-37A6-4A80-B2B6-BC32F5FCFB5A}" presName="childText" presStyleLbl="conFgAcc1" presStyleIdx="4" presStyleCnt="10">
        <dgm:presLayoutVars>
          <dgm:bulletEnabled val="1"/>
        </dgm:presLayoutVars>
      </dgm:prSet>
      <dgm:spPr/>
    </dgm:pt>
    <dgm:pt modelId="{1531E46F-82C1-4375-A1A7-E3F989E9252B}" type="pres">
      <dgm:prSet presAssocID="{1039A621-904C-494C-A469-8D0D24509570}" presName="spaceBetweenRectangles" presStyleCnt="0"/>
      <dgm:spPr/>
    </dgm:pt>
    <dgm:pt modelId="{0DE05097-5935-45B6-85B2-F4C6E17DD329}" type="pres">
      <dgm:prSet presAssocID="{C25443F2-A02C-4D2F-A145-6D4F2314D9C4}" presName="parentLin" presStyleCnt="0"/>
      <dgm:spPr/>
    </dgm:pt>
    <dgm:pt modelId="{586A9C56-2CBA-4EE6-AF00-5CF54F50F70F}" type="pres">
      <dgm:prSet presAssocID="{C25443F2-A02C-4D2F-A145-6D4F2314D9C4}" presName="parentLeftMargin" presStyleLbl="node1" presStyleIdx="4" presStyleCnt="10"/>
      <dgm:spPr/>
    </dgm:pt>
    <dgm:pt modelId="{6CA65DA2-782A-40E0-9293-668BB3C83698}" type="pres">
      <dgm:prSet presAssocID="{C25443F2-A02C-4D2F-A145-6D4F2314D9C4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5DDDE766-B362-4522-8AFF-2F2DBD09DC37}" type="pres">
      <dgm:prSet presAssocID="{C25443F2-A02C-4D2F-A145-6D4F2314D9C4}" presName="negativeSpace" presStyleCnt="0"/>
      <dgm:spPr/>
    </dgm:pt>
    <dgm:pt modelId="{103965A5-9F07-4227-AE9E-77547A65AA4F}" type="pres">
      <dgm:prSet presAssocID="{C25443F2-A02C-4D2F-A145-6D4F2314D9C4}" presName="childText" presStyleLbl="conFgAcc1" presStyleIdx="5" presStyleCnt="10">
        <dgm:presLayoutVars>
          <dgm:bulletEnabled val="1"/>
        </dgm:presLayoutVars>
      </dgm:prSet>
      <dgm:spPr/>
    </dgm:pt>
    <dgm:pt modelId="{0FA2A010-3AEE-4A8A-8224-141B05CFDF57}" type="pres">
      <dgm:prSet presAssocID="{E802C29D-BFA5-443F-BB90-C49FD7219E95}" presName="spaceBetweenRectangles" presStyleCnt="0"/>
      <dgm:spPr/>
    </dgm:pt>
    <dgm:pt modelId="{0E2C8A7B-F77A-4CE2-958F-9C138006171F}" type="pres">
      <dgm:prSet presAssocID="{D510C350-CBE3-449F-9248-FEF3DAC80D85}" presName="parentLin" presStyleCnt="0"/>
      <dgm:spPr/>
    </dgm:pt>
    <dgm:pt modelId="{B55B841C-0D16-4558-A313-CC7C39F154C8}" type="pres">
      <dgm:prSet presAssocID="{D510C350-CBE3-449F-9248-FEF3DAC80D85}" presName="parentLeftMargin" presStyleLbl="node1" presStyleIdx="5" presStyleCnt="10"/>
      <dgm:spPr/>
    </dgm:pt>
    <dgm:pt modelId="{F1A4229F-BBE2-4FCC-9B50-C106CCFCC109}" type="pres">
      <dgm:prSet presAssocID="{D510C350-CBE3-449F-9248-FEF3DAC80D85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0F754D43-D4DC-4D3B-AB81-CE072EF647DF}" type="pres">
      <dgm:prSet presAssocID="{D510C350-CBE3-449F-9248-FEF3DAC80D85}" presName="negativeSpace" presStyleCnt="0"/>
      <dgm:spPr/>
    </dgm:pt>
    <dgm:pt modelId="{37CB12E1-EB36-4AE5-A942-60E6A8B3E61F}" type="pres">
      <dgm:prSet presAssocID="{D510C350-CBE3-449F-9248-FEF3DAC80D85}" presName="childText" presStyleLbl="conFgAcc1" presStyleIdx="6" presStyleCnt="10">
        <dgm:presLayoutVars>
          <dgm:bulletEnabled val="1"/>
        </dgm:presLayoutVars>
      </dgm:prSet>
      <dgm:spPr/>
    </dgm:pt>
    <dgm:pt modelId="{BA90D3D2-EC5B-49FD-BC4E-81CAB4307775}" type="pres">
      <dgm:prSet presAssocID="{0C2A6B3E-D38C-44B9-A95A-315870FED38C}" presName="spaceBetweenRectangles" presStyleCnt="0"/>
      <dgm:spPr/>
    </dgm:pt>
    <dgm:pt modelId="{D4CC32B7-2032-435D-8430-D94980C2EC74}" type="pres">
      <dgm:prSet presAssocID="{721CF9EE-C788-4736-A60F-85CBB446C1D5}" presName="parentLin" presStyleCnt="0"/>
      <dgm:spPr/>
    </dgm:pt>
    <dgm:pt modelId="{F7294C6B-035E-49F0-B38D-EE8314EABB72}" type="pres">
      <dgm:prSet presAssocID="{721CF9EE-C788-4736-A60F-85CBB446C1D5}" presName="parentLeftMargin" presStyleLbl="node1" presStyleIdx="6" presStyleCnt="10"/>
      <dgm:spPr/>
    </dgm:pt>
    <dgm:pt modelId="{C67C0996-B8E6-444C-A4BE-D11AABC17B69}" type="pres">
      <dgm:prSet presAssocID="{721CF9EE-C788-4736-A60F-85CBB446C1D5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9C45739F-AF44-47A7-BD63-9488655468D2}" type="pres">
      <dgm:prSet presAssocID="{721CF9EE-C788-4736-A60F-85CBB446C1D5}" presName="negativeSpace" presStyleCnt="0"/>
      <dgm:spPr/>
    </dgm:pt>
    <dgm:pt modelId="{7F9A03A3-BAE4-4C4D-B92E-F7049835A64D}" type="pres">
      <dgm:prSet presAssocID="{721CF9EE-C788-4736-A60F-85CBB446C1D5}" presName="childText" presStyleLbl="conFgAcc1" presStyleIdx="7" presStyleCnt="10">
        <dgm:presLayoutVars>
          <dgm:bulletEnabled val="1"/>
        </dgm:presLayoutVars>
      </dgm:prSet>
      <dgm:spPr/>
    </dgm:pt>
    <dgm:pt modelId="{474A4D43-CC3B-4352-98E0-5A6AF4ACBCEB}" type="pres">
      <dgm:prSet presAssocID="{A07C8D2A-018E-4F3B-B086-7D94369566B8}" presName="spaceBetweenRectangles" presStyleCnt="0"/>
      <dgm:spPr/>
    </dgm:pt>
    <dgm:pt modelId="{5F140DE5-2524-42B1-8221-3B8C74D289DE}" type="pres">
      <dgm:prSet presAssocID="{4817348D-909C-4F81-932C-EC1F0CDE8DD2}" presName="parentLin" presStyleCnt="0"/>
      <dgm:spPr/>
    </dgm:pt>
    <dgm:pt modelId="{4403CE59-6398-4319-9B0D-EE96BA2ADF77}" type="pres">
      <dgm:prSet presAssocID="{4817348D-909C-4F81-932C-EC1F0CDE8DD2}" presName="parentLeftMargin" presStyleLbl="node1" presStyleIdx="7" presStyleCnt="10"/>
      <dgm:spPr/>
    </dgm:pt>
    <dgm:pt modelId="{3EF6FE78-122F-446E-B8FD-DEE410C88E46}" type="pres">
      <dgm:prSet presAssocID="{4817348D-909C-4F81-932C-EC1F0CDE8DD2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EF553FB4-548A-42A4-83E8-355A9DC94662}" type="pres">
      <dgm:prSet presAssocID="{4817348D-909C-4F81-932C-EC1F0CDE8DD2}" presName="negativeSpace" presStyleCnt="0"/>
      <dgm:spPr/>
    </dgm:pt>
    <dgm:pt modelId="{13DE747A-FB06-4270-BB37-B41E9188FB49}" type="pres">
      <dgm:prSet presAssocID="{4817348D-909C-4F81-932C-EC1F0CDE8DD2}" presName="childText" presStyleLbl="conFgAcc1" presStyleIdx="8" presStyleCnt="10">
        <dgm:presLayoutVars>
          <dgm:bulletEnabled val="1"/>
        </dgm:presLayoutVars>
      </dgm:prSet>
      <dgm:spPr/>
    </dgm:pt>
    <dgm:pt modelId="{DD09524A-2A60-421B-ADB5-CAAF5F67875E}" type="pres">
      <dgm:prSet presAssocID="{459940D3-933D-48F9-A703-D059B2A75259}" presName="spaceBetweenRectangles" presStyleCnt="0"/>
      <dgm:spPr/>
    </dgm:pt>
    <dgm:pt modelId="{07CAF0CD-DD37-4039-8C03-2FA00A991FEE}" type="pres">
      <dgm:prSet presAssocID="{056A4500-E5C2-4F87-8881-F0262118BEA8}" presName="parentLin" presStyleCnt="0"/>
      <dgm:spPr/>
    </dgm:pt>
    <dgm:pt modelId="{5CD94E84-0E84-4AB2-92DA-73AA9B4D768B}" type="pres">
      <dgm:prSet presAssocID="{056A4500-E5C2-4F87-8881-F0262118BEA8}" presName="parentLeftMargin" presStyleLbl="node1" presStyleIdx="8" presStyleCnt="10"/>
      <dgm:spPr/>
    </dgm:pt>
    <dgm:pt modelId="{9DEF4A7F-CF35-4F72-A44C-BC2A41E21888}" type="pres">
      <dgm:prSet presAssocID="{056A4500-E5C2-4F87-8881-F0262118BEA8}" presName="parentText" presStyleLbl="node1" presStyleIdx="9" presStyleCnt="10">
        <dgm:presLayoutVars>
          <dgm:chMax val="0"/>
          <dgm:bulletEnabled val="1"/>
        </dgm:presLayoutVars>
      </dgm:prSet>
      <dgm:spPr/>
    </dgm:pt>
    <dgm:pt modelId="{C0C3CA94-2806-4A86-AB63-F184B75F9989}" type="pres">
      <dgm:prSet presAssocID="{056A4500-E5C2-4F87-8881-F0262118BEA8}" presName="negativeSpace" presStyleCnt="0"/>
      <dgm:spPr/>
    </dgm:pt>
    <dgm:pt modelId="{9E9A1619-A1CA-4406-B8CD-F9F654933D7E}" type="pres">
      <dgm:prSet presAssocID="{056A4500-E5C2-4F87-8881-F0262118BEA8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0D916304-927C-4050-8DBA-B2BC59BF5CEB}" type="presOf" srcId="{C25443F2-A02C-4D2F-A145-6D4F2314D9C4}" destId="{586A9C56-2CBA-4EE6-AF00-5CF54F50F70F}" srcOrd="0" destOrd="0" presId="urn:microsoft.com/office/officeart/2005/8/layout/list1"/>
    <dgm:cxn modelId="{2E360B09-C0F0-4481-BD22-4D08A154F58B}" srcId="{106D7875-4B58-4B75-B666-F511CF66E1C1}" destId="{6DE4B26E-6F5B-40E8-A8C6-4A97FA30A652}" srcOrd="2" destOrd="0" parTransId="{4A4E5713-F518-47BB-8851-0B5D72118655}" sibTransId="{2130BB56-BE5E-4236-A0CD-A04E463819D0}"/>
    <dgm:cxn modelId="{F5CE990B-C905-4DCE-A584-DFE6C88776B9}" type="presOf" srcId="{1E660C6C-F8DA-45C9-B6D7-CA0CCC5CAE81}" destId="{2B4FE2A3-6FD2-4A3B-9BDD-93D30E39B262}" srcOrd="0" destOrd="0" presId="urn:microsoft.com/office/officeart/2005/8/layout/list1"/>
    <dgm:cxn modelId="{1F10CB0D-8807-4814-B05D-CD43570D2B6A}" srcId="{106D7875-4B58-4B75-B666-F511CF66E1C1}" destId="{C4B14DF6-37A6-4A80-B2B6-BC32F5FCFB5A}" srcOrd="4" destOrd="0" parTransId="{CA788897-F121-45A7-A9DE-CFFFE399F741}" sibTransId="{1039A621-904C-494C-A469-8D0D24509570}"/>
    <dgm:cxn modelId="{5E47DB10-649A-438F-B21E-813DA9251BD4}" type="presOf" srcId="{6DE4B26E-6F5B-40E8-A8C6-4A97FA30A652}" destId="{B40C5237-A635-4A38-8BC6-2F02E34BE0D0}" srcOrd="1" destOrd="0" presId="urn:microsoft.com/office/officeart/2005/8/layout/list1"/>
    <dgm:cxn modelId="{CEF40A15-D675-452A-8F67-133C32BF64F6}" srcId="{106D7875-4B58-4B75-B666-F511CF66E1C1}" destId="{0D59A74C-0DBD-40DB-A475-E9F3469825A5}" srcOrd="1" destOrd="0" parTransId="{11224090-2AF3-4805-A211-B0F6AB8E07CC}" sibTransId="{AC2471DE-07F7-4775-8B68-481AA7E75631}"/>
    <dgm:cxn modelId="{6E8CD317-1BF2-4A73-80E6-D0ABEFFA30DB}" type="presOf" srcId="{54FC67DE-6021-4E84-A41A-F7EA46D6795D}" destId="{4970B27B-60CA-490F-883A-0886574C3FA2}" srcOrd="1" destOrd="0" presId="urn:microsoft.com/office/officeart/2005/8/layout/list1"/>
    <dgm:cxn modelId="{73D53525-5911-414F-BB83-6DA3E32388AF}" type="presOf" srcId="{056A4500-E5C2-4F87-8881-F0262118BEA8}" destId="{9DEF4A7F-CF35-4F72-A44C-BC2A41E21888}" srcOrd="1" destOrd="0" presId="urn:microsoft.com/office/officeart/2005/8/layout/list1"/>
    <dgm:cxn modelId="{B9EB6029-276C-44B5-97B2-C68306CBF5E8}" srcId="{106D7875-4B58-4B75-B666-F511CF66E1C1}" destId="{056A4500-E5C2-4F87-8881-F0262118BEA8}" srcOrd="9" destOrd="0" parTransId="{A74128B4-7C8A-4121-99C4-BFDCBBE4965E}" sibTransId="{A663EFCA-8DA2-43AF-B1A4-215A7F109D1A}"/>
    <dgm:cxn modelId="{45BEF929-4F93-4F4E-B50C-11B3FE501BCE}" type="presOf" srcId="{C4B14DF6-37A6-4A80-B2B6-BC32F5FCFB5A}" destId="{FAF8613D-70B5-4EF8-AAF2-B1DCAA98529A}" srcOrd="1" destOrd="0" presId="urn:microsoft.com/office/officeart/2005/8/layout/list1"/>
    <dgm:cxn modelId="{9F0C9333-6AB1-4619-A3AD-6F2B6FE778E0}" type="presOf" srcId="{D510C350-CBE3-449F-9248-FEF3DAC80D85}" destId="{F1A4229F-BBE2-4FCC-9B50-C106CCFCC109}" srcOrd="1" destOrd="0" presId="urn:microsoft.com/office/officeart/2005/8/layout/list1"/>
    <dgm:cxn modelId="{03BF973A-0FFF-47B4-BCEE-AC13DDE7AC58}" type="presOf" srcId="{106D7875-4B58-4B75-B666-F511CF66E1C1}" destId="{A3035E2F-F333-4561-9E89-CCF40716B573}" srcOrd="0" destOrd="0" presId="urn:microsoft.com/office/officeart/2005/8/layout/list1"/>
    <dgm:cxn modelId="{F1CF2045-178F-487F-94A3-3C5CF300474D}" type="presOf" srcId="{D510C350-CBE3-449F-9248-FEF3DAC80D85}" destId="{B55B841C-0D16-4558-A313-CC7C39F154C8}" srcOrd="0" destOrd="0" presId="urn:microsoft.com/office/officeart/2005/8/layout/list1"/>
    <dgm:cxn modelId="{C88A4266-6ADB-4271-B782-0E0107A3B838}" type="presOf" srcId="{056A4500-E5C2-4F87-8881-F0262118BEA8}" destId="{5CD94E84-0E84-4AB2-92DA-73AA9B4D768B}" srcOrd="0" destOrd="0" presId="urn:microsoft.com/office/officeart/2005/8/layout/list1"/>
    <dgm:cxn modelId="{B9F67C4B-D963-43C8-AD55-1AE6509EDC3E}" srcId="{106D7875-4B58-4B75-B666-F511CF66E1C1}" destId="{C25443F2-A02C-4D2F-A145-6D4F2314D9C4}" srcOrd="5" destOrd="0" parTransId="{7060E375-D54C-4044-A768-84B5D99A4837}" sibTransId="{E802C29D-BFA5-443F-BB90-C49FD7219E95}"/>
    <dgm:cxn modelId="{F9BFD06C-FF92-42AA-B09C-429D36ADC553}" type="presOf" srcId="{4817348D-909C-4F81-932C-EC1F0CDE8DD2}" destId="{4403CE59-6398-4319-9B0D-EE96BA2ADF77}" srcOrd="0" destOrd="0" presId="urn:microsoft.com/office/officeart/2005/8/layout/list1"/>
    <dgm:cxn modelId="{5CA3496D-F956-45ED-BDE0-D3627B7B0DDA}" type="presOf" srcId="{C25443F2-A02C-4D2F-A145-6D4F2314D9C4}" destId="{6CA65DA2-782A-40E0-9293-668BB3C83698}" srcOrd="1" destOrd="0" presId="urn:microsoft.com/office/officeart/2005/8/layout/list1"/>
    <dgm:cxn modelId="{70CE0F79-6E47-4F88-BDF2-32659A83F306}" type="presOf" srcId="{C4B14DF6-37A6-4A80-B2B6-BC32F5FCFB5A}" destId="{103FB797-3B43-4222-B56E-A32826978F3C}" srcOrd="0" destOrd="0" presId="urn:microsoft.com/office/officeart/2005/8/layout/list1"/>
    <dgm:cxn modelId="{0486A079-4DDC-4BD2-8CF7-E2B579071649}" type="presOf" srcId="{54FC67DE-6021-4E84-A41A-F7EA46D6795D}" destId="{48F1B1C8-C521-48B1-A231-710837E06196}" srcOrd="0" destOrd="0" presId="urn:microsoft.com/office/officeart/2005/8/layout/list1"/>
    <dgm:cxn modelId="{BC47498D-DA50-4EBA-915E-424AE4285288}" type="presOf" srcId="{721CF9EE-C788-4736-A60F-85CBB446C1D5}" destId="{F7294C6B-035E-49F0-B38D-EE8314EABB72}" srcOrd="0" destOrd="0" presId="urn:microsoft.com/office/officeart/2005/8/layout/list1"/>
    <dgm:cxn modelId="{F3506093-31CF-48BE-ABF9-E3E2509FD613}" srcId="{106D7875-4B58-4B75-B666-F511CF66E1C1}" destId="{721CF9EE-C788-4736-A60F-85CBB446C1D5}" srcOrd="7" destOrd="0" parTransId="{262D278D-AF68-44BF-8D54-E5673CD900FD}" sibTransId="{A07C8D2A-018E-4F3B-B086-7D94369566B8}"/>
    <dgm:cxn modelId="{6E39C699-72DF-4484-93E4-3BF564948BC9}" srcId="{106D7875-4B58-4B75-B666-F511CF66E1C1}" destId="{4817348D-909C-4F81-932C-EC1F0CDE8DD2}" srcOrd="8" destOrd="0" parTransId="{9B6F2494-C435-4050-98CE-F3AC9EDDF193}" sibTransId="{459940D3-933D-48F9-A703-D059B2A75259}"/>
    <dgm:cxn modelId="{E68E56BB-6BCC-4BD5-AAB7-F1CC2F127EE6}" type="presOf" srcId="{0D59A74C-0DBD-40DB-A475-E9F3469825A5}" destId="{63462655-9733-430E-9B35-C2ED05571753}" srcOrd="0" destOrd="0" presId="urn:microsoft.com/office/officeart/2005/8/layout/list1"/>
    <dgm:cxn modelId="{CF1043C2-2D1A-481D-BDA9-EEB8C9394AA8}" srcId="{106D7875-4B58-4B75-B666-F511CF66E1C1}" destId="{1E660C6C-F8DA-45C9-B6D7-CA0CCC5CAE81}" srcOrd="3" destOrd="0" parTransId="{957DB7DA-A210-44D3-A283-4BC5F724F5A0}" sibTransId="{4E41FCE0-EDC9-4540-AC09-5E116389F80D}"/>
    <dgm:cxn modelId="{D4BC9CC2-728C-407F-B8C0-0C1A8C88ACC6}" type="presOf" srcId="{1E660C6C-F8DA-45C9-B6D7-CA0CCC5CAE81}" destId="{4A2127E8-71A1-4257-A2B0-9CF5B1308C8F}" srcOrd="1" destOrd="0" presId="urn:microsoft.com/office/officeart/2005/8/layout/list1"/>
    <dgm:cxn modelId="{1A8DC3CA-B59D-445C-88C2-7BBA047FFD9D}" type="presOf" srcId="{0D59A74C-0DBD-40DB-A475-E9F3469825A5}" destId="{4F6F5C28-307D-4639-8BA8-FDA3FA6236FA}" srcOrd="1" destOrd="0" presId="urn:microsoft.com/office/officeart/2005/8/layout/list1"/>
    <dgm:cxn modelId="{32C71FDE-6F39-4D9D-971F-251FA4432513}" srcId="{106D7875-4B58-4B75-B666-F511CF66E1C1}" destId="{D510C350-CBE3-449F-9248-FEF3DAC80D85}" srcOrd="6" destOrd="0" parTransId="{27B424EE-88F1-433F-945C-BF34CC0C1080}" sibTransId="{0C2A6B3E-D38C-44B9-A95A-315870FED38C}"/>
    <dgm:cxn modelId="{4C0338E1-4E9C-4A47-964B-DF3B18C0F1B8}" type="presOf" srcId="{4817348D-909C-4F81-932C-EC1F0CDE8DD2}" destId="{3EF6FE78-122F-446E-B8FD-DEE410C88E46}" srcOrd="1" destOrd="0" presId="urn:microsoft.com/office/officeart/2005/8/layout/list1"/>
    <dgm:cxn modelId="{3ABF3EF1-5156-4268-88CB-8D68716186D9}" srcId="{106D7875-4B58-4B75-B666-F511CF66E1C1}" destId="{54FC67DE-6021-4E84-A41A-F7EA46D6795D}" srcOrd="0" destOrd="0" parTransId="{C3C78CEC-C319-40A8-9A60-A44CA45B5B38}" sibTransId="{0D7564F4-5192-479B-B4FB-FA2E1A3C779D}"/>
    <dgm:cxn modelId="{2F333EFF-709A-461F-A5F2-8C0FA9C95805}" type="presOf" srcId="{6DE4B26E-6F5B-40E8-A8C6-4A97FA30A652}" destId="{215DED00-376C-48E6-8EDD-622886216D2E}" srcOrd="0" destOrd="0" presId="urn:microsoft.com/office/officeart/2005/8/layout/list1"/>
    <dgm:cxn modelId="{67D9B5FF-3977-4F41-9D9F-175A1BAA19AF}" type="presOf" srcId="{721CF9EE-C788-4736-A60F-85CBB446C1D5}" destId="{C67C0996-B8E6-444C-A4BE-D11AABC17B69}" srcOrd="1" destOrd="0" presId="urn:microsoft.com/office/officeart/2005/8/layout/list1"/>
    <dgm:cxn modelId="{CA9D88B0-1C70-43CF-B2C7-F5A2580D7762}" type="presParOf" srcId="{A3035E2F-F333-4561-9E89-CCF40716B573}" destId="{25EC1742-DBEE-4706-AF99-65E0D9D1E354}" srcOrd="0" destOrd="0" presId="urn:microsoft.com/office/officeart/2005/8/layout/list1"/>
    <dgm:cxn modelId="{DA9E3EB3-0AAF-486A-828C-1B780739BBF8}" type="presParOf" srcId="{25EC1742-DBEE-4706-AF99-65E0D9D1E354}" destId="{48F1B1C8-C521-48B1-A231-710837E06196}" srcOrd="0" destOrd="0" presId="urn:microsoft.com/office/officeart/2005/8/layout/list1"/>
    <dgm:cxn modelId="{4572721D-2038-403F-8AA5-31B638112DB4}" type="presParOf" srcId="{25EC1742-DBEE-4706-AF99-65E0D9D1E354}" destId="{4970B27B-60CA-490F-883A-0886574C3FA2}" srcOrd="1" destOrd="0" presId="urn:microsoft.com/office/officeart/2005/8/layout/list1"/>
    <dgm:cxn modelId="{0FC0A3F7-BD7E-4459-8991-0A5F17FE59C2}" type="presParOf" srcId="{A3035E2F-F333-4561-9E89-CCF40716B573}" destId="{0419110B-7371-492E-B153-2421842B5CBE}" srcOrd="1" destOrd="0" presId="urn:microsoft.com/office/officeart/2005/8/layout/list1"/>
    <dgm:cxn modelId="{F7209023-49A4-4616-86D9-20299524ADC4}" type="presParOf" srcId="{A3035E2F-F333-4561-9E89-CCF40716B573}" destId="{4921DE4C-7EED-4ED2-8BDD-5067B2A5EC5C}" srcOrd="2" destOrd="0" presId="urn:microsoft.com/office/officeart/2005/8/layout/list1"/>
    <dgm:cxn modelId="{839CD2D8-47F1-4048-AC60-5DAB556A0A48}" type="presParOf" srcId="{A3035E2F-F333-4561-9E89-CCF40716B573}" destId="{B6A79BC9-39D5-419D-8962-9586261A179D}" srcOrd="3" destOrd="0" presId="urn:microsoft.com/office/officeart/2005/8/layout/list1"/>
    <dgm:cxn modelId="{E4C804CA-8D53-4EDF-9BBB-F280126D3882}" type="presParOf" srcId="{A3035E2F-F333-4561-9E89-CCF40716B573}" destId="{EDF7E57F-0557-40A4-BB84-D9D22E48A868}" srcOrd="4" destOrd="0" presId="urn:microsoft.com/office/officeart/2005/8/layout/list1"/>
    <dgm:cxn modelId="{0E212AE6-0500-4DA7-96D3-64F785AAECED}" type="presParOf" srcId="{EDF7E57F-0557-40A4-BB84-D9D22E48A868}" destId="{63462655-9733-430E-9B35-C2ED05571753}" srcOrd="0" destOrd="0" presId="urn:microsoft.com/office/officeart/2005/8/layout/list1"/>
    <dgm:cxn modelId="{69EE789E-AE57-45C2-8B2B-FD6164865D74}" type="presParOf" srcId="{EDF7E57F-0557-40A4-BB84-D9D22E48A868}" destId="{4F6F5C28-307D-4639-8BA8-FDA3FA6236FA}" srcOrd="1" destOrd="0" presId="urn:microsoft.com/office/officeart/2005/8/layout/list1"/>
    <dgm:cxn modelId="{DBBB2EE9-7E8C-4401-9C2D-085B0CA8BD8F}" type="presParOf" srcId="{A3035E2F-F333-4561-9E89-CCF40716B573}" destId="{E376B216-E316-492E-8D72-0CF4F13309A4}" srcOrd="5" destOrd="0" presId="urn:microsoft.com/office/officeart/2005/8/layout/list1"/>
    <dgm:cxn modelId="{AD49097A-6CE1-4763-9FF6-7C9C56D9351F}" type="presParOf" srcId="{A3035E2F-F333-4561-9E89-CCF40716B573}" destId="{85965F15-B355-41DB-9040-C1DC7207D9E8}" srcOrd="6" destOrd="0" presId="urn:microsoft.com/office/officeart/2005/8/layout/list1"/>
    <dgm:cxn modelId="{0899F8F0-1EE1-4B64-97BA-C871E6791C2C}" type="presParOf" srcId="{A3035E2F-F333-4561-9E89-CCF40716B573}" destId="{9A285E21-A410-4828-8589-0DEAE4BC5D73}" srcOrd="7" destOrd="0" presId="urn:microsoft.com/office/officeart/2005/8/layout/list1"/>
    <dgm:cxn modelId="{C55C0FDF-BEEE-4086-B7D8-521B54594C06}" type="presParOf" srcId="{A3035E2F-F333-4561-9E89-CCF40716B573}" destId="{37BD4473-D795-43DE-974C-2FBE61077286}" srcOrd="8" destOrd="0" presId="urn:microsoft.com/office/officeart/2005/8/layout/list1"/>
    <dgm:cxn modelId="{A10031CC-F9A9-441D-82C7-C1A19A51AA52}" type="presParOf" srcId="{37BD4473-D795-43DE-974C-2FBE61077286}" destId="{215DED00-376C-48E6-8EDD-622886216D2E}" srcOrd="0" destOrd="0" presId="urn:microsoft.com/office/officeart/2005/8/layout/list1"/>
    <dgm:cxn modelId="{9C64FBE0-72A8-4246-8B56-F8FCE754BA80}" type="presParOf" srcId="{37BD4473-D795-43DE-974C-2FBE61077286}" destId="{B40C5237-A635-4A38-8BC6-2F02E34BE0D0}" srcOrd="1" destOrd="0" presId="urn:microsoft.com/office/officeart/2005/8/layout/list1"/>
    <dgm:cxn modelId="{0064C615-DA99-4BE4-A15F-3AB8292DD217}" type="presParOf" srcId="{A3035E2F-F333-4561-9E89-CCF40716B573}" destId="{17CCB615-62AA-4672-B929-11DF5122B666}" srcOrd="9" destOrd="0" presId="urn:microsoft.com/office/officeart/2005/8/layout/list1"/>
    <dgm:cxn modelId="{037BBEDF-3BF8-4F42-BB3A-47B12A824F2D}" type="presParOf" srcId="{A3035E2F-F333-4561-9E89-CCF40716B573}" destId="{1408D797-4D9F-4909-9CCC-86E0BDCD6486}" srcOrd="10" destOrd="0" presId="urn:microsoft.com/office/officeart/2005/8/layout/list1"/>
    <dgm:cxn modelId="{3754AA42-33EC-4977-BF03-FF86DAC47330}" type="presParOf" srcId="{A3035E2F-F333-4561-9E89-CCF40716B573}" destId="{0FD1B1E3-81F3-4580-9AB5-20E2A503BD81}" srcOrd="11" destOrd="0" presId="urn:microsoft.com/office/officeart/2005/8/layout/list1"/>
    <dgm:cxn modelId="{380FB15D-428B-456C-8D6A-00D048426670}" type="presParOf" srcId="{A3035E2F-F333-4561-9E89-CCF40716B573}" destId="{5A22681A-B56B-4EDA-B7E3-E4DF50FE8BA4}" srcOrd="12" destOrd="0" presId="urn:microsoft.com/office/officeart/2005/8/layout/list1"/>
    <dgm:cxn modelId="{7534C66F-D3AB-44EC-A267-1B47F61CDE8F}" type="presParOf" srcId="{5A22681A-B56B-4EDA-B7E3-E4DF50FE8BA4}" destId="{2B4FE2A3-6FD2-4A3B-9BDD-93D30E39B262}" srcOrd="0" destOrd="0" presId="urn:microsoft.com/office/officeart/2005/8/layout/list1"/>
    <dgm:cxn modelId="{91C2B471-A6B9-413F-A4C3-8D1CB1AFE5B7}" type="presParOf" srcId="{5A22681A-B56B-4EDA-B7E3-E4DF50FE8BA4}" destId="{4A2127E8-71A1-4257-A2B0-9CF5B1308C8F}" srcOrd="1" destOrd="0" presId="urn:microsoft.com/office/officeart/2005/8/layout/list1"/>
    <dgm:cxn modelId="{D0231D28-DCC5-43AA-8C87-6C27EC5579AE}" type="presParOf" srcId="{A3035E2F-F333-4561-9E89-CCF40716B573}" destId="{73F633F8-2F9B-446E-BF7B-7403541BC4D6}" srcOrd="13" destOrd="0" presId="urn:microsoft.com/office/officeart/2005/8/layout/list1"/>
    <dgm:cxn modelId="{874C1A4E-734B-45F5-B0E3-CB2F7CC2B95A}" type="presParOf" srcId="{A3035E2F-F333-4561-9E89-CCF40716B573}" destId="{E9CDEDFE-CE0D-4524-9C05-BA797E65CD13}" srcOrd="14" destOrd="0" presId="urn:microsoft.com/office/officeart/2005/8/layout/list1"/>
    <dgm:cxn modelId="{B7B8773A-CBE1-4A28-ACD4-3C1171A326BF}" type="presParOf" srcId="{A3035E2F-F333-4561-9E89-CCF40716B573}" destId="{C9743BE9-8EE7-4AB1-92B1-B014DE243BCA}" srcOrd="15" destOrd="0" presId="urn:microsoft.com/office/officeart/2005/8/layout/list1"/>
    <dgm:cxn modelId="{3329B432-75AE-4475-A67D-769E53F3BC51}" type="presParOf" srcId="{A3035E2F-F333-4561-9E89-CCF40716B573}" destId="{33AA42EB-AF25-4DAF-B6FE-4789F885D0AA}" srcOrd="16" destOrd="0" presId="urn:microsoft.com/office/officeart/2005/8/layout/list1"/>
    <dgm:cxn modelId="{4501FEF6-E6AE-451C-B965-46ED8CDB17AC}" type="presParOf" srcId="{33AA42EB-AF25-4DAF-B6FE-4789F885D0AA}" destId="{103FB797-3B43-4222-B56E-A32826978F3C}" srcOrd="0" destOrd="0" presId="urn:microsoft.com/office/officeart/2005/8/layout/list1"/>
    <dgm:cxn modelId="{74518065-58DF-45EC-A131-AA9177336623}" type="presParOf" srcId="{33AA42EB-AF25-4DAF-B6FE-4789F885D0AA}" destId="{FAF8613D-70B5-4EF8-AAF2-B1DCAA98529A}" srcOrd="1" destOrd="0" presId="urn:microsoft.com/office/officeart/2005/8/layout/list1"/>
    <dgm:cxn modelId="{57E3E7F5-3E8C-42EB-9969-DBE14E274DDE}" type="presParOf" srcId="{A3035E2F-F333-4561-9E89-CCF40716B573}" destId="{BBB47AC7-8FD7-4C97-ADBE-929EEE8BC217}" srcOrd="17" destOrd="0" presId="urn:microsoft.com/office/officeart/2005/8/layout/list1"/>
    <dgm:cxn modelId="{A94BF195-3CF2-4B44-AD50-63C0C42A9A50}" type="presParOf" srcId="{A3035E2F-F333-4561-9E89-CCF40716B573}" destId="{CE7D200D-6781-418A-9D16-5449C3FE68C2}" srcOrd="18" destOrd="0" presId="urn:microsoft.com/office/officeart/2005/8/layout/list1"/>
    <dgm:cxn modelId="{2B84ABF9-0949-46E6-94F9-5007DDFB49B7}" type="presParOf" srcId="{A3035E2F-F333-4561-9E89-CCF40716B573}" destId="{1531E46F-82C1-4375-A1A7-E3F989E9252B}" srcOrd="19" destOrd="0" presId="urn:microsoft.com/office/officeart/2005/8/layout/list1"/>
    <dgm:cxn modelId="{43219F88-C008-432C-A826-2C7766578211}" type="presParOf" srcId="{A3035E2F-F333-4561-9E89-CCF40716B573}" destId="{0DE05097-5935-45B6-85B2-F4C6E17DD329}" srcOrd="20" destOrd="0" presId="urn:microsoft.com/office/officeart/2005/8/layout/list1"/>
    <dgm:cxn modelId="{4FB25BDB-6C7D-409D-A6B8-F65B5772CA4D}" type="presParOf" srcId="{0DE05097-5935-45B6-85B2-F4C6E17DD329}" destId="{586A9C56-2CBA-4EE6-AF00-5CF54F50F70F}" srcOrd="0" destOrd="0" presId="urn:microsoft.com/office/officeart/2005/8/layout/list1"/>
    <dgm:cxn modelId="{D6FB9068-F6A4-4052-880C-78C06E906A9B}" type="presParOf" srcId="{0DE05097-5935-45B6-85B2-F4C6E17DD329}" destId="{6CA65DA2-782A-40E0-9293-668BB3C83698}" srcOrd="1" destOrd="0" presId="urn:microsoft.com/office/officeart/2005/8/layout/list1"/>
    <dgm:cxn modelId="{872C6438-10AB-4846-A397-6EDA7D198BBA}" type="presParOf" srcId="{A3035E2F-F333-4561-9E89-CCF40716B573}" destId="{5DDDE766-B362-4522-8AFF-2F2DBD09DC37}" srcOrd="21" destOrd="0" presId="urn:microsoft.com/office/officeart/2005/8/layout/list1"/>
    <dgm:cxn modelId="{AF006618-726E-4D45-B710-8DE62B0AE4DC}" type="presParOf" srcId="{A3035E2F-F333-4561-9E89-CCF40716B573}" destId="{103965A5-9F07-4227-AE9E-77547A65AA4F}" srcOrd="22" destOrd="0" presId="urn:microsoft.com/office/officeart/2005/8/layout/list1"/>
    <dgm:cxn modelId="{C1F4E7EB-C01E-46F4-8720-60EBDA455F2E}" type="presParOf" srcId="{A3035E2F-F333-4561-9E89-CCF40716B573}" destId="{0FA2A010-3AEE-4A8A-8224-141B05CFDF57}" srcOrd="23" destOrd="0" presId="urn:microsoft.com/office/officeart/2005/8/layout/list1"/>
    <dgm:cxn modelId="{08D360E4-A77C-4516-B8C9-91D33A34CE23}" type="presParOf" srcId="{A3035E2F-F333-4561-9E89-CCF40716B573}" destId="{0E2C8A7B-F77A-4CE2-958F-9C138006171F}" srcOrd="24" destOrd="0" presId="urn:microsoft.com/office/officeart/2005/8/layout/list1"/>
    <dgm:cxn modelId="{76F3714D-8D00-466B-B591-96B4071408E6}" type="presParOf" srcId="{0E2C8A7B-F77A-4CE2-958F-9C138006171F}" destId="{B55B841C-0D16-4558-A313-CC7C39F154C8}" srcOrd="0" destOrd="0" presId="urn:microsoft.com/office/officeart/2005/8/layout/list1"/>
    <dgm:cxn modelId="{BF8EA5CF-4181-47D3-BEA0-3317503B340E}" type="presParOf" srcId="{0E2C8A7B-F77A-4CE2-958F-9C138006171F}" destId="{F1A4229F-BBE2-4FCC-9B50-C106CCFCC109}" srcOrd="1" destOrd="0" presId="urn:microsoft.com/office/officeart/2005/8/layout/list1"/>
    <dgm:cxn modelId="{DC2689CC-66A7-4C24-90DB-64E627FE2D37}" type="presParOf" srcId="{A3035E2F-F333-4561-9E89-CCF40716B573}" destId="{0F754D43-D4DC-4D3B-AB81-CE072EF647DF}" srcOrd="25" destOrd="0" presId="urn:microsoft.com/office/officeart/2005/8/layout/list1"/>
    <dgm:cxn modelId="{2AC7DE0A-8493-456E-B262-7AC721213129}" type="presParOf" srcId="{A3035E2F-F333-4561-9E89-CCF40716B573}" destId="{37CB12E1-EB36-4AE5-A942-60E6A8B3E61F}" srcOrd="26" destOrd="0" presId="urn:microsoft.com/office/officeart/2005/8/layout/list1"/>
    <dgm:cxn modelId="{CBFEAACF-7825-4B10-92AC-B5AC79D90707}" type="presParOf" srcId="{A3035E2F-F333-4561-9E89-CCF40716B573}" destId="{BA90D3D2-EC5B-49FD-BC4E-81CAB4307775}" srcOrd="27" destOrd="0" presId="urn:microsoft.com/office/officeart/2005/8/layout/list1"/>
    <dgm:cxn modelId="{A8AE0277-2203-434D-A999-D04E9F17647A}" type="presParOf" srcId="{A3035E2F-F333-4561-9E89-CCF40716B573}" destId="{D4CC32B7-2032-435D-8430-D94980C2EC74}" srcOrd="28" destOrd="0" presId="urn:microsoft.com/office/officeart/2005/8/layout/list1"/>
    <dgm:cxn modelId="{F022355B-C0EA-4147-A6D8-7B70F9D11202}" type="presParOf" srcId="{D4CC32B7-2032-435D-8430-D94980C2EC74}" destId="{F7294C6B-035E-49F0-B38D-EE8314EABB72}" srcOrd="0" destOrd="0" presId="urn:microsoft.com/office/officeart/2005/8/layout/list1"/>
    <dgm:cxn modelId="{97572FDC-C514-4928-BFD5-85D0977CEF92}" type="presParOf" srcId="{D4CC32B7-2032-435D-8430-D94980C2EC74}" destId="{C67C0996-B8E6-444C-A4BE-D11AABC17B69}" srcOrd="1" destOrd="0" presId="urn:microsoft.com/office/officeart/2005/8/layout/list1"/>
    <dgm:cxn modelId="{19A718A0-E8C4-4541-B4B2-2C32339A2371}" type="presParOf" srcId="{A3035E2F-F333-4561-9E89-CCF40716B573}" destId="{9C45739F-AF44-47A7-BD63-9488655468D2}" srcOrd="29" destOrd="0" presId="urn:microsoft.com/office/officeart/2005/8/layout/list1"/>
    <dgm:cxn modelId="{ECB2C767-658D-4B65-AF07-9DFAB6C2BFA0}" type="presParOf" srcId="{A3035E2F-F333-4561-9E89-CCF40716B573}" destId="{7F9A03A3-BAE4-4C4D-B92E-F7049835A64D}" srcOrd="30" destOrd="0" presId="urn:microsoft.com/office/officeart/2005/8/layout/list1"/>
    <dgm:cxn modelId="{7189D5E8-73F1-4667-A393-02813B7D1C76}" type="presParOf" srcId="{A3035E2F-F333-4561-9E89-CCF40716B573}" destId="{474A4D43-CC3B-4352-98E0-5A6AF4ACBCEB}" srcOrd="31" destOrd="0" presId="urn:microsoft.com/office/officeart/2005/8/layout/list1"/>
    <dgm:cxn modelId="{9095CC3F-4D70-4FA1-8137-1F46FE333FFD}" type="presParOf" srcId="{A3035E2F-F333-4561-9E89-CCF40716B573}" destId="{5F140DE5-2524-42B1-8221-3B8C74D289DE}" srcOrd="32" destOrd="0" presId="urn:microsoft.com/office/officeart/2005/8/layout/list1"/>
    <dgm:cxn modelId="{E17E5604-3AB1-4357-B3A7-4BAE5EA677DB}" type="presParOf" srcId="{5F140DE5-2524-42B1-8221-3B8C74D289DE}" destId="{4403CE59-6398-4319-9B0D-EE96BA2ADF77}" srcOrd="0" destOrd="0" presId="urn:microsoft.com/office/officeart/2005/8/layout/list1"/>
    <dgm:cxn modelId="{54120739-E3C3-4AC5-ACFF-D0CBA5ED3ABC}" type="presParOf" srcId="{5F140DE5-2524-42B1-8221-3B8C74D289DE}" destId="{3EF6FE78-122F-446E-B8FD-DEE410C88E46}" srcOrd="1" destOrd="0" presId="urn:microsoft.com/office/officeart/2005/8/layout/list1"/>
    <dgm:cxn modelId="{5F03C171-F23F-41CA-96A9-88F34EE00324}" type="presParOf" srcId="{A3035E2F-F333-4561-9E89-CCF40716B573}" destId="{EF553FB4-548A-42A4-83E8-355A9DC94662}" srcOrd="33" destOrd="0" presId="urn:microsoft.com/office/officeart/2005/8/layout/list1"/>
    <dgm:cxn modelId="{DCF31911-75AF-401E-AF80-25612DA99E70}" type="presParOf" srcId="{A3035E2F-F333-4561-9E89-CCF40716B573}" destId="{13DE747A-FB06-4270-BB37-B41E9188FB49}" srcOrd="34" destOrd="0" presId="urn:microsoft.com/office/officeart/2005/8/layout/list1"/>
    <dgm:cxn modelId="{40B43624-EADF-49EA-81CF-622B30251F53}" type="presParOf" srcId="{A3035E2F-F333-4561-9E89-CCF40716B573}" destId="{DD09524A-2A60-421B-ADB5-CAAF5F67875E}" srcOrd="35" destOrd="0" presId="urn:microsoft.com/office/officeart/2005/8/layout/list1"/>
    <dgm:cxn modelId="{3AF44D51-5415-4881-AC7F-D77765E7AB34}" type="presParOf" srcId="{A3035E2F-F333-4561-9E89-CCF40716B573}" destId="{07CAF0CD-DD37-4039-8C03-2FA00A991FEE}" srcOrd="36" destOrd="0" presId="urn:microsoft.com/office/officeart/2005/8/layout/list1"/>
    <dgm:cxn modelId="{E871851C-BA9C-4D00-8125-CF755DEFA8AD}" type="presParOf" srcId="{07CAF0CD-DD37-4039-8C03-2FA00A991FEE}" destId="{5CD94E84-0E84-4AB2-92DA-73AA9B4D768B}" srcOrd="0" destOrd="0" presId="urn:microsoft.com/office/officeart/2005/8/layout/list1"/>
    <dgm:cxn modelId="{B9E6C4E1-A2CD-4936-9E4D-9B5DF032CBAB}" type="presParOf" srcId="{07CAF0CD-DD37-4039-8C03-2FA00A991FEE}" destId="{9DEF4A7F-CF35-4F72-A44C-BC2A41E21888}" srcOrd="1" destOrd="0" presId="urn:microsoft.com/office/officeart/2005/8/layout/list1"/>
    <dgm:cxn modelId="{9A02028B-DC30-4513-94BE-110382119B2E}" type="presParOf" srcId="{A3035E2F-F333-4561-9E89-CCF40716B573}" destId="{C0C3CA94-2806-4A86-AB63-F184B75F9989}" srcOrd="37" destOrd="0" presId="urn:microsoft.com/office/officeart/2005/8/layout/list1"/>
    <dgm:cxn modelId="{FDDE369D-A66A-4E2F-9D84-49081408FCAF}" type="presParOf" srcId="{A3035E2F-F333-4561-9E89-CCF40716B573}" destId="{9E9A1619-A1CA-4406-B8CD-F9F654933D7E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97F5A8-991B-4186-AE74-9FBB1D11281F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DBD096CB-70E0-47C8-BCCF-E1CBD09E913C}">
      <dgm:prSet/>
      <dgm:spPr/>
      <dgm:t>
        <a:bodyPr/>
        <a:lstStyle/>
        <a:p>
          <a:pPr rtl="1"/>
          <a:r>
            <a:rPr lang="fa-IR" b="1">
              <a:cs typeface="B Zar" panose="00000400000000000000" pitchFamily="2" charset="-78"/>
            </a:rPr>
            <a:t>تربیت </a:t>
          </a:r>
          <a:r>
            <a:rPr lang="ar-SA" b="1">
              <a:cs typeface="B Zar" panose="00000400000000000000" pitchFamily="2" charset="-78"/>
            </a:rPr>
            <a:t>صنفی رسالتی</a:t>
          </a:r>
          <a:endParaRPr lang="en-US">
            <a:cs typeface="B Zar" panose="00000400000000000000" pitchFamily="2" charset="-78"/>
          </a:endParaRPr>
        </a:p>
      </dgm:t>
    </dgm:pt>
    <dgm:pt modelId="{88D9F23C-A2C2-4979-A058-35F182888EC1}" type="parTrans" cxnId="{56EBC52F-B681-44DB-B347-17D4FCE41A11}">
      <dgm:prSet/>
      <dgm:spPr/>
      <dgm:t>
        <a:bodyPr/>
        <a:lstStyle/>
        <a:p>
          <a:pPr rtl="1"/>
          <a:endParaRPr lang="fa-IR"/>
        </a:p>
      </dgm:t>
    </dgm:pt>
    <dgm:pt modelId="{E49236DE-9E07-4A69-AF64-12B08B349363}" type="sibTrans" cxnId="{56EBC52F-B681-44DB-B347-17D4FCE41A11}">
      <dgm:prSet/>
      <dgm:spPr/>
      <dgm:t>
        <a:bodyPr/>
        <a:lstStyle/>
        <a:p>
          <a:pPr rtl="1"/>
          <a:endParaRPr lang="fa-IR"/>
        </a:p>
      </dgm:t>
    </dgm:pt>
    <dgm:pt modelId="{34A44DCB-CCCF-4E9A-9207-AC70E2DA984D}">
      <dgm:prSet/>
      <dgm:spPr/>
      <dgm:t>
        <a:bodyPr/>
        <a:lstStyle/>
        <a:p>
          <a:pPr rtl="1"/>
          <a:r>
            <a:rPr lang="fa-IR" b="1">
              <a:cs typeface="B Zar" panose="00000400000000000000" pitchFamily="2" charset="-78"/>
            </a:rPr>
            <a:t>تربیت </a:t>
          </a:r>
          <a:r>
            <a:rPr lang="ar-SA" b="1">
              <a:cs typeface="B Zar" panose="00000400000000000000" pitchFamily="2" charset="-78"/>
            </a:rPr>
            <a:t>سیاسی انقلابی تمدنی</a:t>
          </a:r>
          <a:endParaRPr lang="en-US">
            <a:cs typeface="B Zar" panose="00000400000000000000" pitchFamily="2" charset="-78"/>
          </a:endParaRPr>
        </a:p>
      </dgm:t>
    </dgm:pt>
    <dgm:pt modelId="{084C11B0-FA77-4471-88CD-FA7F5AF97D53}" type="parTrans" cxnId="{32CF1F65-C683-4FF2-9571-6E7AB9272B62}">
      <dgm:prSet/>
      <dgm:spPr/>
      <dgm:t>
        <a:bodyPr/>
        <a:lstStyle/>
        <a:p>
          <a:pPr rtl="1"/>
          <a:endParaRPr lang="fa-IR"/>
        </a:p>
      </dgm:t>
    </dgm:pt>
    <dgm:pt modelId="{84E038F9-782E-4C65-85F9-C10F995E7B1B}" type="sibTrans" cxnId="{32CF1F65-C683-4FF2-9571-6E7AB9272B62}">
      <dgm:prSet/>
      <dgm:spPr/>
      <dgm:t>
        <a:bodyPr/>
        <a:lstStyle/>
        <a:p>
          <a:pPr rtl="1"/>
          <a:endParaRPr lang="fa-IR"/>
        </a:p>
      </dgm:t>
    </dgm:pt>
    <dgm:pt modelId="{D47C88CC-217B-49C2-8E08-F11A46AEBA17}">
      <dgm:prSet/>
      <dgm:spPr/>
      <dgm:t>
        <a:bodyPr/>
        <a:lstStyle/>
        <a:p>
          <a:pPr rtl="1"/>
          <a:r>
            <a:rPr lang="fa-IR" b="1">
              <a:cs typeface="B Zar" panose="00000400000000000000" pitchFamily="2" charset="-78"/>
            </a:rPr>
            <a:t>تربیت </a:t>
          </a:r>
          <a:r>
            <a:rPr lang="ar-SA" b="1">
              <a:cs typeface="B Zar" panose="00000400000000000000" pitchFamily="2" charset="-78"/>
            </a:rPr>
            <a:t>جمعی تشکیلاتی</a:t>
          </a:r>
          <a:endParaRPr lang="en-US">
            <a:cs typeface="B Zar" panose="00000400000000000000" pitchFamily="2" charset="-78"/>
          </a:endParaRPr>
        </a:p>
      </dgm:t>
    </dgm:pt>
    <dgm:pt modelId="{0282E911-4AE3-428F-A206-B46A7883A6B1}" type="parTrans" cxnId="{29D52AD5-7F00-4DC6-9312-B9FEC6CA0FF5}">
      <dgm:prSet/>
      <dgm:spPr/>
      <dgm:t>
        <a:bodyPr/>
        <a:lstStyle/>
        <a:p>
          <a:pPr rtl="1"/>
          <a:endParaRPr lang="fa-IR"/>
        </a:p>
      </dgm:t>
    </dgm:pt>
    <dgm:pt modelId="{830A3FE2-20DF-4FB3-8166-5479C4A62748}" type="sibTrans" cxnId="{29D52AD5-7F00-4DC6-9312-B9FEC6CA0FF5}">
      <dgm:prSet/>
      <dgm:spPr/>
      <dgm:t>
        <a:bodyPr/>
        <a:lstStyle/>
        <a:p>
          <a:pPr rtl="1"/>
          <a:endParaRPr lang="fa-IR"/>
        </a:p>
      </dgm:t>
    </dgm:pt>
    <dgm:pt modelId="{257811AE-4B1D-4A29-BB5D-E7FBCDA9966D}">
      <dgm:prSet/>
      <dgm:spPr/>
      <dgm:t>
        <a:bodyPr/>
        <a:lstStyle/>
        <a:p>
          <a:pPr rtl="1"/>
          <a:r>
            <a:rPr lang="fa-IR" b="1">
              <a:cs typeface="B Zar" panose="00000400000000000000" pitchFamily="2" charset="-78"/>
            </a:rPr>
            <a:t>تربیت ا</a:t>
          </a:r>
          <a:r>
            <a:rPr lang="ar-SA" b="1">
              <a:cs typeface="B Zar" panose="00000400000000000000" pitchFamily="2" charset="-78"/>
            </a:rPr>
            <a:t>قتصادی معیشتی</a:t>
          </a:r>
          <a:endParaRPr lang="en-US">
            <a:cs typeface="B Zar" panose="00000400000000000000" pitchFamily="2" charset="-78"/>
          </a:endParaRPr>
        </a:p>
      </dgm:t>
    </dgm:pt>
    <dgm:pt modelId="{18B559E0-83FA-479F-90E5-D8411F196074}" type="parTrans" cxnId="{FEC5A3ED-1B43-458E-A4DA-3E8D326A3FF4}">
      <dgm:prSet/>
      <dgm:spPr/>
      <dgm:t>
        <a:bodyPr/>
        <a:lstStyle/>
        <a:p>
          <a:pPr rtl="1"/>
          <a:endParaRPr lang="fa-IR"/>
        </a:p>
      </dgm:t>
    </dgm:pt>
    <dgm:pt modelId="{E004B56F-33DD-4D45-AF92-2BB2DE2DD842}" type="sibTrans" cxnId="{FEC5A3ED-1B43-458E-A4DA-3E8D326A3FF4}">
      <dgm:prSet/>
      <dgm:spPr/>
      <dgm:t>
        <a:bodyPr/>
        <a:lstStyle/>
        <a:p>
          <a:pPr rtl="1"/>
          <a:endParaRPr lang="fa-IR"/>
        </a:p>
      </dgm:t>
    </dgm:pt>
    <dgm:pt modelId="{3024268E-A94E-4904-9F81-4F7B2D43F9F2}">
      <dgm:prSet/>
      <dgm:spPr/>
      <dgm:t>
        <a:bodyPr/>
        <a:lstStyle/>
        <a:p>
          <a:pPr rtl="1"/>
          <a:r>
            <a:rPr lang="fa-IR" b="1">
              <a:cs typeface="B Zar" panose="00000400000000000000" pitchFamily="2" charset="-78"/>
            </a:rPr>
            <a:t>تربیت </a:t>
          </a:r>
          <a:r>
            <a:rPr lang="ar-SA" b="1">
              <a:cs typeface="B Zar" panose="00000400000000000000" pitchFamily="2" charset="-78"/>
            </a:rPr>
            <a:t>خانوادگی</a:t>
          </a:r>
          <a:endParaRPr lang="en-US">
            <a:cs typeface="B Zar" panose="00000400000000000000" pitchFamily="2" charset="-78"/>
          </a:endParaRPr>
        </a:p>
      </dgm:t>
    </dgm:pt>
    <dgm:pt modelId="{FE148C44-3C23-4216-B03E-63B572CAB95C}" type="parTrans" cxnId="{F1661B70-6A64-47FC-B280-BDBC6262E7F0}">
      <dgm:prSet/>
      <dgm:spPr/>
      <dgm:t>
        <a:bodyPr/>
        <a:lstStyle/>
        <a:p>
          <a:pPr rtl="1"/>
          <a:endParaRPr lang="fa-IR"/>
        </a:p>
      </dgm:t>
    </dgm:pt>
    <dgm:pt modelId="{3223B098-B76F-4DC4-8582-8882C2CA4D41}" type="sibTrans" cxnId="{F1661B70-6A64-47FC-B280-BDBC6262E7F0}">
      <dgm:prSet/>
      <dgm:spPr/>
      <dgm:t>
        <a:bodyPr/>
        <a:lstStyle/>
        <a:p>
          <a:pPr rtl="1"/>
          <a:endParaRPr lang="fa-IR"/>
        </a:p>
      </dgm:t>
    </dgm:pt>
    <dgm:pt modelId="{2F620B13-9B8D-4901-89FE-78C08837CB0D}">
      <dgm:prSet/>
      <dgm:spPr/>
      <dgm:t>
        <a:bodyPr/>
        <a:lstStyle/>
        <a:p>
          <a:pPr rtl="1"/>
          <a:r>
            <a:rPr lang="fa-IR" b="1" dirty="0">
              <a:cs typeface="B Zar" panose="00000400000000000000" pitchFamily="2" charset="-78"/>
            </a:rPr>
            <a:t>تربیت </a:t>
          </a:r>
          <a:r>
            <a:rPr lang="ar-SA" b="1" dirty="0" err="1">
              <a:cs typeface="B Zar" panose="00000400000000000000" pitchFamily="2" charset="-78"/>
            </a:rPr>
            <a:t>اجتماعی</a:t>
          </a:r>
          <a:r>
            <a:rPr lang="ar-SA" b="1" dirty="0">
              <a:cs typeface="B Zar" panose="00000400000000000000" pitchFamily="2" charset="-78"/>
            </a:rPr>
            <a:t> </a:t>
          </a:r>
          <a:r>
            <a:rPr lang="ar-SA" b="1" dirty="0" err="1">
              <a:cs typeface="B Zar" panose="00000400000000000000" pitchFamily="2" charset="-78"/>
            </a:rPr>
            <a:t>فرهنگی</a:t>
          </a:r>
          <a:r>
            <a:rPr lang="ar-SA" b="1" dirty="0">
              <a:cs typeface="B Zar" panose="00000400000000000000" pitchFamily="2" charset="-78"/>
            </a:rPr>
            <a:t> </a:t>
          </a:r>
          <a:endParaRPr lang="en-US" dirty="0">
            <a:cs typeface="B Zar" panose="00000400000000000000" pitchFamily="2" charset="-78"/>
          </a:endParaRPr>
        </a:p>
      </dgm:t>
    </dgm:pt>
    <dgm:pt modelId="{7A2EAABD-4985-4D1A-9580-680244B1413E}" type="parTrans" cxnId="{E53B64FB-25B8-4FE7-B202-F655E7905D99}">
      <dgm:prSet/>
      <dgm:spPr/>
      <dgm:t>
        <a:bodyPr/>
        <a:lstStyle/>
        <a:p>
          <a:pPr rtl="1"/>
          <a:endParaRPr lang="fa-IR"/>
        </a:p>
      </dgm:t>
    </dgm:pt>
    <dgm:pt modelId="{C3E309D4-B2E7-46C2-9E7C-550CD63CFC84}" type="sibTrans" cxnId="{E53B64FB-25B8-4FE7-B202-F655E7905D99}">
      <dgm:prSet/>
      <dgm:spPr/>
      <dgm:t>
        <a:bodyPr/>
        <a:lstStyle/>
        <a:p>
          <a:pPr rtl="1"/>
          <a:endParaRPr lang="fa-IR"/>
        </a:p>
      </dgm:t>
    </dgm:pt>
    <dgm:pt modelId="{133F06C4-FE4E-4475-8F45-3B121F51FEFB}" type="pres">
      <dgm:prSet presAssocID="{A297F5A8-991B-4186-AE74-9FBB1D11281F}" presName="linearFlow" presStyleCnt="0">
        <dgm:presLayoutVars>
          <dgm:dir val="rev"/>
          <dgm:resizeHandles val="exact"/>
        </dgm:presLayoutVars>
      </dgm:prSet>
      <dgm:spPr/>
    </dgm:pt>
    <dgm:pt modelId="{47F73872-1AF5-431A-A2D7-69825017A6F7}" type="pres">
      <dgm:prSet presAssocID="{2F620B13-9B8D-4901-89FE-78C08837CB0D}" presName="composite" presStyleCnt="0"/>
      <dgm:spPr/>
    </dgm:pt>
    <dgm:pt modelId="{7974FFC2-939A-41CE-AAF9-2F1C146BCDEB}" type="pres">
      <dgm:prSet presAssocID="{2F620B13-9B8D-4901-89FE-78C08837CB0D}" presName="imgShp" presStyleLbl="fgImgPlace1" presStyleIdx="0" presStyleCnt="6"/>
      <dgm:spPr/>
    </dgm:pt>
    <dgm:pt modelId="{BDEB87F0-490D-4423-9452-326ACBBDC1D3}" type="pres">
      <dgm:prSet presAssocID="{2F620B13-9B8D-4901-89FE-78C08837CB0D}" presName="txShp" presStyleLbl="node1" presStyleIdx="0" presStyleCnt="6">
        <dgm:presLayoutVars>
          <dgm:bulletEnabled val="1"/>
        </dgm:presLayoutVars>
      </dgm:prSet>
      <dgm:spPr/>
    </dgm:pt>
    <dgm:pt modelId="{72DC8849-1062-4502-97D6-30A23215393A}" type="pres">
      <dgm:prSet presAssocID="{C3E309D4-B2E7-46C2-9E7C-550CD63CFC84}" presName="spacing" presStyleCnt="0"/>
      <dgm:spPr/>
    </dgm:pt>
    <dgm:pt modelId="{62908857-C0E2-4765-877D-DCD68DF2C6C8}" type="pres">
      <dgm:prSet presAssocID="{3024268E-A94E-4904-9F81-4F7B2D43F9F2}" presName="composite" presStyleCnt="0"/>
      <dgm:spPr/>
    </dgm:pt>
    <dgm:pt modelId="{37FE0348-F274-40BA-9CB4-8EAD0B0B4FFF}" type="pres">
      <dgm:prSet presAssocID="{3024268E-A94E-4904-9F81-4F7B2D43F9F2}" presName="imgShp" presStyleLbl="fgImgPlace1" presStyleIdx="1" presStyleCnt="6"/>
      <dgm:spPr/>
    </dgm:pt>
    <dgm:pt modelId="{40C4ECF2-DB41-47E3-8250-19FDB3F5B617}" type="pres">
      <dgm:prSet presAssocID="{3024268E-A94E-4904-9F81-4F7B2D43F9F2}" presName="txShp" presStyleLbl="node1" presStyleIdx="1" presStyleCnt="6">
        <dgm:presLayoutVars>
          <dgm:bulletEnabled val="1"/>
        </dgm:presLayoutVars>
      </dgm:prSet>
      <dgm:spPr/>
    </dgm:pt>
    <dgm:pt modelId="{E5D7D2E6-58EA-41D9-81A8-5B2C7ED105E2}" type="pres">
      <dgm:prSet presAssocID="{3223B098-B76F-4DC4-8582-8882C2CA4D41}" presName="spacing" presStyleCnt="0"/>
      <dgm:spPr/>
    </dgm:pt>
    <dgm:pt modelId="{80A4954B-0A96-4B76-B4F7-BB5BBC220926}" type="pres">
      <dgm:prSet presAssocID="{257811AE-4B1D-4A29-BB5D-E7FBCDA9966D}" presName="composite" presStyleCnt="0"/>
      <dgm:spPr/>
    </dgm:pt>
    <dgm:pt modelId="{7FC7042A-012A-473C-9583-3117F8FA2636}" type="pres">
      <dgm:prSet presAssocID="{257811AE-4B1D-4A29-BB5D-E7FBCDA9966D}" presName="imgShp" presStyleLbl="fgImgPlace1" presStyleIdx="2" presStyleCnt="6"/>
      <dgm:spPr/>
    </dgm:pt>
    <dgm:pt modelId="{2C6A1283-A6AA-4AC6-868F-D0D8E1E7B866}" type="pres">
      <dgm:prSet presAssocID="{257811AE-4B1D-4A29-BB5D-E7FBCDA9966D}" presName="txShp" presStyleLbl="node1" presStyleIdx="2" presStyleCnt="6">
        <dgm:presLayoutVars>
          <dgm:bulletEnabled val="1"/>
        </dgm:presLayoutVars>
      </dgm:prSet>
      <dgm:spPr/>
    </dgm:pt>
    <dgm:pt modelId="{9916CE95-3C06-41BF-A1B3-4760C213229D}" type="pres">
      <dgm:prSet presAssocID="{E004B56F-33DD-4D45-AF92-2BB2DE2DD842}" presName="spacing" presStyleCnt="0"/>
      <dgm:spPr/>
    </dgm:pt>
    <dgm:pt modelId="{D11E5567-FC94-416A-B236-01EA51E4D788}" type="pres">
      <dgm:prSet presAssocID="{34A44DCB-CCCF-4E9A-9207-AC70E2DA984D}" presName="composite" presStyleCnt="0"/>
      <dgm:spPr/>
    </dgm:pt>
    <dgm:pt modelId="{A91DF47D-6DAD-4648-A7EC-13AA5DF7F75E}" type="pres">
      <dgm:prSet presAssocID="{34A44DCB-CCCF-4E9A-9207-AC70E2DA984D}" presName="imgShp" presStyleLbl="fgImgPlace1" presStyleIdx="3" presStyleCnt="6"/>
      <dgm:spPr/>
    </dgm:pt>
    <dgm:pt modelId="{4FD40556-1E88-49AE-9422-A93AFB54159A}" type="pres">
      <dgm:prSet presAssocID="{34A44DCB-CCCF-4E9A-9207-AC70E2DA984D}" presName="txShp" presStyleLbl="node1" presStyleIdx="3" presStyleCnt="6">
        <dgm:presLayoutVars>
          <dgm:bulletEnabled val="1"/>
        </dgm:presLayoutVars>
      </dgm:prSet>
      <dgm:spPr/>
    </dgm:pt>
    <dgm:pt modelId="{566A4840-D41B-43F1-BAC7-821FE59F39D3}" type="pres">
      <dgm:prSet presAssocID="{84E038F9-782E-4C65-85F9-C10F995E7B1B}" presName="spacing" presStyleCnt="0"/>
      <dgm:spPr/>
    </dgm:pt>
    <dgm:pt modelId="{7EB99F90-5E42-4D3C-9E21-CAF9B1D3A17B}" type="pres">
      <dgm:prSet presAssocID="{D47C88CC-217B-49C2-8E08-F11A46AEBA17}" presName="composite" presStyleCnt="0"/>
      <dgm:spPr/>
    </dgm:pt>
    <dgm:pt modelId="{BBFABE85-CE94-4735-B2AD-4A80ADF85F1C}" type="pres">
      <dgm:prSet presAssocID="{D47C88CC-217B-49C2-8E08-F11A46AEBA17}" presName="imgShp" presStyleLbl="fgImgPlace1" presStyleIdx="4" presStyleCnt="6"/>
      <dgm:spPr/>
    </dgm:pt>
    <dgm:pt modelId="{EA43586E-4808-4B1D-92B8-2A14DE15BD80}" type="pres">
      <dgm:prSet presAssocID="{D47C88CC-217B-49C2-8E08-F11A46AEBA17}" presName="txShp" presStyleLbl="node1" presStyleIdx="4" presStyleCnt="6">
        <dgm:presLayoutVars>
          <dgm:bulletEnabled val="1"/>
        </dgm:presLayoutVars>
      </dgm:prSet>
      <dgm:spPr/>
    </dgm:pt>
    <dgm:pt modelId="{7F9FEC99-0A3F-4844-85C7-EC7F2E098005}" type="pres">
      <dgm:prSet presAssocID="{830A3FE2-20DF-4FB3-8166-5479C4A62748}" presName="spacing" presStyleCnt="0"/>
      <dgm:spPr/>
    </dgm:pt>
    <dgm:pt modelId="{6849DE17-9D06-44C5-A4D6-61BB610BAA56}" type="pres">
      <dgm:prSet presAssocID="{DBD096CB-70E0-47C8-BCCF-E1CBD09E913C}" presName="composite" presStyleCnt="0"/>
      <dgm:spPr/>
    </dgm:pt>
    <dgm:pt modelId="{0B35F526-7710-4030-85F9-73E13B22E77D}" type="pres">
      <dgm:prSet presAssocID="{DBD096CB-70E0-47C8-BCCF-E1CBD09E913C}" presName="imgShp" presStyleLbl="fgImgPlace1" presStyleIdx="5" presStyleCnt="6"/>
      <dgm:spPr/>
    </dgm:pt>
    <dgm:pt modelId="{683171A7-F016-4C45-98E0-763FA1169784}" type="pres">
      <dgm:prSet presAssocID="{DBD096CB-70E0-47C8-BCCF-E1CBD09E913C}" presName="txShp" presStyleLbl="node1" presStyleIdx="5" presStyleCnt="6">
        <dgm:presLayoutVars>
          <dgm:bulletEnabled val="1"/>
        </dgm:presLayoutVars>
      </dgm:prSet>
      <dgm:spPr/>
    </dgm:pt>
  </dgm:ptLst>
  <dgm:cxnLst>
    <dgm:cxn modelId="{32596B11-FEC7-46E1-A06E-FBC0B44A31B8}" type="presOf" srcId="{257811AE-4B1D-4A29-BB5D-E7FBCDA9966D}" destId="{2C6A1283-A6AA-4AC6-868F-D0D8E1E7B866}" srcOrd="0" destOrd="0" presId="urn:microsoft.com/office/officeart/2005/8/layout/vList3"/>
    <dgm:cxn modelId="{632C7C23-E338-4F26-81E2-F8E82333F037}" type="presOf" srcId="{A297F5A8-991B-4186-AE74-9FBB1D11281F}" destId="{133F06C4-FE4E-4475-8F45-3B121F51FEFB}" srcOrd="0" destOrd="0" presId="urn:microsoft.com/office/officeart/2005/8/layout/vList3"/>
    <dgm:cxn modelId="{56EBC52F-B681-44DB-B347-17D4FCE41A11}" srcId="{A297F5A8-991B-4186-AE74-9FBB1D11281F}" destId="{DBD096CB-70E0-47C8-BCCF-E1CBD09E913C}" srcOrd="5" destOrd="0" parTransId="{88D9F23C-A2C2-4979-A058-35F182888EC1}" sibTransId="{E49236DE-9E07-4A69-AF64-12B08B349363}"/>
    <dgm:cxn modelId="{B84C4339-DB38-4201-BABD-73C729CE54CB}" type="presOf" srcId="{3024268E-A94E-4904-9F81-4F7B2D43F9F2}" destId="{40C4ECF2-DB41-47E3-8250-19FDB3F5B617}" srcOrd="0" destOrd="0" presId="urn:microsoft.com/office/officeart/2005/8/layout/vList3"/>
    <dgm:cxn modelId="{80CB0C41-4EF6-4A59-96A5-00080260EDED}" type="presOf" srcId="{D47C88CC-217B-49C2-8E08-F11A46AEBA17}" destId="{EA43586E-4808-4B1D-92B8-2A14DE15BD80}" srcOrd="0" destOrd="0" presId="urn:microsoft.com/office/officeart/2005/8/layout/vList3"/>
    <dgm:cxn modelId="{32CF1F65-C683-4FF2-9571-6E7AB9272B62}" srcId="{A297F5A8-991B-4186-AE74-9FBB1D11281F}" destId="{34A44DCB-CCCF-4E9A-9207-AC70E2DA984D}" srcOrd="3" destOrd="0" parTransId="{084C11B0-FA77-4471-88CD-FA7F5AF97D53}" sibTransId="{84E038F9-782E-4C65-85F9-C10F995E7B1B}"/>
    <dgm:cxn modelId="{EEB0DB65-3A6D-4508-86E3-18515D65D175}" type="presOf" srcId="{34A44DCB-CCCF-4E9A-9207-AC70E2DA984D}" destId="{4FD40556-1E88-49AE-9422-A93AFB54159A}" srcOrd="0" destOrd="0" presId="urn:microsoft.com/office/officeart/2005/8/layout/vList3"/>
    <dgm:cxn modelId="{F1661B70-6A64-47FC-B280-BDBC6262E7F0}" srcId="{A297F5A8-991B-4186-AE74-9FBB1D11281F}" destId="{3024268E-A94E-4904-9F81-4F7B2D43F9F2}" srcOrd="1" destOrd="0" parTransId="{FE148C44-3C23-4216-B03E-63B572CAB95C}" sibTransId="{3223B098-B76F-4DC4-8582-8882C2CA4D41}"/>
    <dgm:cxn modelId="{77323799-F4CD-4528-9AE9-3CCBC985D3FB}" type="presOf" srcId="{DBD096CB-70E0-47C8-BCCF-E1CBD09E913C}" destId="{683171A7-F016-4C45-98E0-763FA1169784}" srcOrd="0" destOrd="0" presId="urn:microsoft.com/office/officeart/2005/8/layout/vList3"/>
    <dgm:cxn modelId="{29D52AD5-7F00-4DC6-9312-B9FEC6CA0FF5}" srcId="{A297F5A8-991B-4186-AE74-9FBB1D11281F}" destId="{D47C88CC-217B-49C2-8E08-F11A46AEBA17}" srcOrd="4" destOrd="0" parTransId="{0282E911-4AE3-428F-A206-B46A7883A6B1}" sibTransId="{830A3FE2-20DF-4FB3-8166-5479C4A62748}"/>
    <dgm:cxn modelId="{FEC5A3ED-1B43-458E-A4DA-3E8D326A3FF4}" srcId="{A297F5A8-991B-4186-AE74-9FBB1D11281F}" destId="{257811AE-4B1D-4A29-BB5D-E7FBCDA9966D}" srcOrd="2" destOrd="0" parTransId="{18B559E0-83FA-479F-90E5-D8411F196074}" sibTransId="{E004B56F-33DD-4D45-AF92-2BB2DE2DD842}"/>
    <dgm:cxn modelId="{4CA443FB-E3B6-4CB3-B2F1-5096924ACB4A}" type="presOf" srcId="{2F620B13-9B8D-4901-89FE-78C08837CB0D}" destId="{BDEB87F0-490D-4423-9452-326ACBBDC1D3}" srcOrd="0" destOrd="0" presId="urn:microsoft.com/office/officeart/2005/8/layout/vList3"/>
    <dgm:cxn modelId="{E53B64FB-25B8-4FE7-B202-F655E7905D99}" srcId="{A297F5A8-991B-4186-AE74-9FBB1D11281F}" destId="{2F620B13-9B8D-4901-89FE-78C08837CB0D}" srcOrd="0" destOrd="0" parTransId="{7A2EAABD-4985-4D1A-9580-680244B1413E}" sibTransId="{C3E309D4-B2E7-46C2-9E7C-550CD63CFC84}"/>
    <dgm:cxn modelId="{B234C658-1F98-47C8-B99F-E38E03D24E60}" type="presParOf" srcId="{133F06C4-FE4E-4475-8F45-3B121F51FEFB}" destId="{47F73872-1AF5-431A-A2D7-69825017A6F7}" srcOrd="0" destOrd="0" presId="urn:microsoft.com/office/officeart/2005/8/layout/vList3"/>
    <dgm:cxn modelId="{45CE9555-5A24-45F6-9B6D-107BFF1A1CBF}" type="presParOf" srcId="{47F73872-1AF5-431A-A2D7-69825017A6F7}" destId="{7974FFC2-939A-41CE-AAF9-2F1C146BCDEB}" srcOrd="0" destOrd="0" presId="urn:microsoft.com/office/officeart/2005/8/layout/vList3"/>
    <dgm:cxn modelId="{79743830-9FA0-44F5-A7FE-B76B59564F80}" type="presParOf" srcId="{47F73872-1AF5-431A-A2D7-69825017A6F7}" destId="{BDEB87F0-490D-4423-9452-326ACBBDC1D3}" srcOrd="1" destOrd="0" presId="urn:microsoft.com/office/officeart/2005/8/layout/vList3"/>
    <dgm:cxn modelId="{BACE8934-9626-4702-8E58-A0B5C59EE10A}" type="presParOf" srcId="{133F06C4-FE4E-4475-8F45-3B121F51FEFB}" destId="{72DC8849-1062-4502-97D6-30A23215393A}" srcOrd="1" destOrd="0" presId="urn:microsoft.com/office/officeart/2005/8/layout/vList3"/>
    <dgm:cxn modelId="{C2BBF80C-6F3D-4617-8AB6-1916586A2075}" type="presParOf" srcId="{133F06C4-FE4E-4475-8F45-3B121F51FEFB}" destId="{62908857-C0E2-4765-877D-DCD68DF2C6C8}" srcOrd="2" destOrd="0" presId="urn:microsoft.com/office/officeart/2005/8/layout/vList3"/>
    <dgm:cxn modelId="{037A1663-2C61-4F6C-9874-F985D69A84A2}" type="presParOf" srcId="{62908857-C0E2-4765-877D-DCD68DF2C6C8}" destId="{37FE0348-F274-40BA-9CB4-8EAD0B0B4FFF}" srcOrd="0" destOrd="0" presId="urn:microsoft.com/office/officeart/2005/8/layout/vList3"/>
    <dgm:cxn modelId="{79B7B90F-F201-4A3E-878B-D0F1AD4FE9C7}" type="presParOf" srcId="{62908857-C0E2-4765-877D-DCD68DF2C6C8}" destId="{40C4ECF2-DB41-47E3-8250-19FDB3F5B617}" srcOrd="1" destOrd="0" presId="urn:microsoft.com/office/officeart/2005/8/layout/vList3"/>
    <dgm:cxn modelId="{EADF2EB7-A77F-45EC-BAE5-7C8D4104358D}" type="presParOf" srcId="{133F06C4-FE4E-4475-8F45-3B121F51FEFB}" destId="{E5D7D2E6-58EA-41D9-81A8-5B2C7ED105E2}" srcOrd="3" destOrd="0" presId="urn:microsoft.com/office/officeart/2005/8/layout/vList3"/>
    <dgm:cxn modelId="{E5024F3A-0CBF-4658-AD36-982B7200C68E}" type="presParOf" srcId="{133F06C4-FE4E-4475-8F45-3B121F51FEFB}" destId="{80A4954B-0A96-4B76-B4F7-BB5BBC220926}" srcOrd="4" destOrd="0" presId="urn:microsoft.com/office/officeart/2005/8/layout/vList3"/>
    <dgm:cxn modelId="{CAFC4FEF-46DD-4A7F-B341-59720279256A}" type="presParOf" srcId="{80A4954B-0A96-4B76-B4F7-BB5BBC220926}" destId="{7FC7042A-012A-473C-9583-3117F8FA2636}" srcOrd="0" destOrd="0" presId="urn:microsoft.com/office/officeart/2005/8/layout/vList3"/>
    <dgm:cxn modelId="{EE7F66C4-0C30-4077-9C7D-7405C1A5BF25}" type="presParOf" srcId="{80A4954B-0A96-4B76-B4F7-BB5BBC220926}" destId="{2C6A1283-A6AA-4AC6-868F-D0D8E1E7B866}" srcOrd="1" destOrd="0" presId="urn:microsoft.com/office/officeart/2005/8/layout/vList3"/>
    <dgm:cxn modelId="{56AB069B-6BB4-4142-AB75-D643E6D6698A}" type="presParOf" srcId="{133F06C4-FE4E-4475-8F45-3B121F51FEFB}" destId="{9916CE95-3C06-41BF-A1B3-4760C213229D}" srcOrd="5" destOrd="0" presId="urn:microsoft.com/office/officeart/2005/8/layout/vList3"/>
    <dgm:cxn modelId="{289F61FE-5C71-4D1B-8DED-464AF3F457ED}" type="presParOf" srcId="{133F06C4-FE4E-4475-8F45-3B121F51FEFB}" destId="{D11E5567-FC94-416A-B236-01EA51E4D788}" srcOrd="6" destOrd="0" presId="urn:microsoft.com/office/officeart/2005/8/layout/vList3"/>
    <dgm:cxn modelId="{FA749CE1-E88C-48A8-BA40-6821CD11DDED}" type="presParOf" srcId="{D11E5567-FC94-416A-B236-01EA51E4D788}" destId="{A91DF47D-6DAD-4648-A7EC-13AA5DF7F75E}" srcOrd="0" destOrd="0" presId="urn:microsoft.com/office/officeart/2005/8/layout/vList3"/>
    <dgm:cxn modelId="{33F75DB8-FD3E-4A1A-BEDD-6DE31FB80CBF}" type="presParOf" srcId="{D11E5567-FC94-416A-B236-01EA51E4D788}" destId="{4FD40556-1E88-49AE-9422-A93AFB54159A}" srcOrd="1" destOrd="0" presId="urn:microsoft.com/office/officeart/2005/8/layout/vList3"/>
    <dgm:cxn modelId="{65634B85-B168-4D5D-8734-722CD905AB3C}" type="presParOf" srcId="{133F06C4-FE4E-4475-8F45-3B121F51FEFB}" destId="{566A4840-D41B-43F1-BAC7-821FE59F39D3}" srcOrd="7" destOrd="0" presId="urn:microsoft.com/office/officeart/2005/8/layout/vList3"/>
    <dgm:cxn modelId="{A745A74E-B440-4988-ABFE-09EE4A6265E0}" type="presParOf" srcId="{133F06C4-FE4E-4475-8F45-3B121F51FEFB}" destId="{7EB99F90-5E42-4D3C-9E21-CAF9B1D3A17B}" srcOrd="8" destOrd="0" presId="urn:microsoft.com/office/officeart/2005/8/layout/vList3"/>
    <dgm:cxn modelId="{DF900FFC-7B78-4575-AB8B-D5245947994F}" type="presParOf" srcId="{7EB99F90-5E42-4D3C-9E21-CAF9B1D3A17B}" destId="{BBFABE85-CE94-4735-B2AD-4A80ADF85F1C}" srcOrd="0" destOrd="0" presId="urn:microsoft.com/office/officeart/2005/8/layout/vList3"/>
    <dgm:cxn modelId="{00E4B76F-DD28-4FF3-B342-84F7357C4037}" type="presParOf" srcId="{7EB99F90-5E42-4D3C-9E21-CAF9B1D3A17B}" destId="{EA43586E-4808-4B1D-92B8-2A14DE15BD80}" srcOrd="1" destOrd="0" presId="urn:microsoft.com/office/officeart/2005/8/layout/vList3"/>
    <dgm:cxn modelId="{A27D7F43-F957-4B41-B3AA-9DE03876AD62}" type="presParOf" srcId="{133F06C4-FE4E-4475-8F45-3B121F51FEFB}" destId="{7F9FEC99-0A3F-4844-85C7-EC7F2E098005}" srcOrd="9" destOrd="0" presId="urn:microsoft.com/office/officeart/2005/8/layout/vList3"/>
    <dgm:cxn modelId="{7266FEEC-1F2A-444B-804A-88F970F52198}" type="presParOf" srcId="{133F06C4-FE4E-4475-8F45-3B121F51FEFB}" destId="{6849DE17-9D06-44C5-A4D6-61BB610BAA56}" srcOrd="10" destOrd="0" presId="urn:microsoft.com/office/officeart/2005/8/layout/vList3"/>
    <dgm:cxn modelId="{A03C149A-3AC9-4DCB-A81B-B15A33598FD9}" type="presParOf" srcId="{6849DE17-9D06-44C5-A4D6-61BB610BAA56}" destId="{0B35F526-7710-4030-85F9-73E13B22E77D}" srcOrd="0" destOrd="0" presId="urn:microsoft.com/office/officeart/2005/8/layout/vList3"/>
    <dgm:cxn modelId="{706559F0-7234-4212-BBCF-37AB2C67CED6}" type="presParOf" srcId="{6849DE17-9D06-44C5-A4D6-61BB610BAA56}" destId="{683171A7-F016-4C45-98E0-763FA116978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113EBC-D44E-4A19-BEB5-E7AC003F0DE8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5C6FD72D-5F06-4F79-B174-DB3913E3BB8A}">
      <dgm:prSet phldrT="[Text]" custT="1"/>
      <dgm:spPr/>
      <dgm:t>
        <a:bodyPr/>
        <a:lstStyle/>
        <a:p>
          <a:pPr rtl="1"/>
          <a:r>
            <a:rPr lang="fa-IR" sz="1800" b="1" dirty="0">
              <a:cs typeface="B Zar" panose="00000400000000000000" pitchFamily="2" charset="-78"/>
            </a:rPr>
            <a:t>تربیت دینی اسلامی الهی قدسی</a:t>
          </a:r>
        </a:p>
      </dgm:t>
    </dgm:pt>
    <dgm:pt modelId="{F4746E9D-3749-492D-A6B2-4E339F4AAD89}" type="parTrans" cxnId="{81AB0F8F-F73D-4239-8F97-78182DD9C04A}">
      <dgm:prSet/>
      <dgm:spPr/>
      <dgm:t>
        <a:bodyPr/>
        <a:lstStyle/>
        <a:p>
          <a:pPr rtl="1"/>
          <a:endParaRPr lang="fa-IR"/>
        </a:p>
      </dgm:t>
    </dgm:pt>
    <dgm:pt modelId="{7AF90695-EBDB-47D3-9853-FACFAA9D314F}" type="sibTrans" cxnId="{81AB0F8F-F73D-4239-8F97-78182DD9C04A}">
      <dgm:prSet/>
      <dgm:spPr/>
      <dgm:t>
        <a:bodyPr/>
        <a:lstStyle/>
        <a:p>
          <a:pPr rtl="1"/>
          <a:endParaRPr lang="fa-IR"/>
        </a:p>
      </dgm:t>
    </dgm:pt>
    <dgm:pt modelId="{3F87D7F3-9C69-429F-99CB-BE1F4B2D82F6}">
      <dgm:prSet phldrT="[Text]" custT="1"/>
      <dgm:spPr/>
      <dgm:t>
        <a:bodyPr/>
        <a:lstStyle/>
        <a:p>
          <a:pPr rtl="1"/>
          <a:r>
            <a:rPr lang="fa-IR" sz="1800" b="1" dirty="0">
              <a:cs typeface="B Zar" panose="00000400000000000000" pitchFamily="2" charset="-78"/>
            </a:rPr>
            <a:t>تربیت قرآنی حدیثی</a:t>
          </a:r>
        </a:p>
      </dgm:t>
    </dgm:pt>
    <dgm:pt modelId="{284C96D7-9005-4F1F-B16A-F5B6F11A5702}" type="parTrans" cxnId="{081AF14F-372B-4585-85BE-9AADC0B2C2BB}">
      <dgm:prSet/>
      <dgm:spPr/>
      <dgm:t>
        <a:bodyPr/>
        <a:lstStyle/>
        <a:p>
          <a:pPr rtl="1"/>
          <a:endParaRPr lang="fa-IR"/>
        </a:p>
      </dgm:t>
    </dgm:pt>
    <dgm:pt modelId="{7C02123C-E6AD-4AB4-A03F-385AB141C3C0}" type="sibTrans" cxnId="{081AF14F-372B-4585-85BE-9AADC0B2C2BB}">
      <dgm:prSet/>
      <dgm:spPr/>
      <dgm:t>
        <a:bodyPr/>
        <a:lstStyle/>
        <a:p>
          <a:pPr rtl="1"/>
          <a:endParaRPr lang="fa-IR"/>
        </a:p>
      </dgm:t>
    </dgm:pt>
    <dgm:pt modelId="{7E2D1481-DC8B-4F28-9BC0-D9F7C6EBFF5B}">
      <dgm:prSet phldrT="[Text]" custT="1"/>
      <dgm:spPr/>
      <dgm:t>
        <a:bodyPr/>
        <a:lstStyle/>
        <a:p>
          <a:pPr rtl="1"/>
          <a:r>
            <a:rPr lang="fa-IR" sz="1800" b="1">
              <a:cs typeface="B Zar" panose="00000400000000000000" pitchFamily="2" charset="-78"/>
            </a:rPr>
            <a:t>تربیت عاشورایی حسینی مهدوی</a:t>
          </a:r>
        </a:p>
      </dgm:t>
    </dgm:pt>
    <dgm:pt modelId="{EEA00D48-0E1B-498C-97EF-6E5D4630C105}" type="parTrans" cxnId="{81985BE5-BA90-423E-A8C2-C2DA818FB535}">
      <dgm:prSet/>
      <dgm:spPr/>
      <dgm:t>
        <a:bodyPr/>
        <a:lstStyle/>
        <a:p>
          <a:pPr rtl="1"/>
          <a:endParaRPr lang="fa-IR"/>
        </a:p>
      </dgm:t>
    </dgm:pt>
    <dgm:pt modelId="{517BFDEC-D0D0-4752-89ED-14D1C3A72DD1}" type="sibTrans" cxnId="{81985BE5-BA90-423E-A8C2-C2DA818FB535}">
      <dgm:prSet/>
      <dgm:spPr/>
      <dgm:t>
        <a:bodyPr/>
        <a:lstStyle/>
        <a:p>
          <a:pPr rtl="1"/>
          <a:endParaRPr lang="fa-IR"/>
        </a:p>
      </dgm:t>
    </dgm:pt>
    <dgm:pt modelId="{C8695EF7-72FD-4B77-993F-EE15FBF77B7F}">
      <dgm:prSet phldrT="[Text]" custT="1"/>
      <dgm:spPr/>
      <dgm:t>
        <a:bodyPr/>
        <a:lstStyle/>
        <a:p>
          <a:pPr rtl="1"/>
          <a:r>
            <a:rPr lang="fa-IR" sz="1800" b="1">
              <a:cs typeface="B Zar" panose="00000400000000000000" pitchFamily="2" charset="-78"/>
            </a:rPr>
            <a:t>تربیت حماسی جهادی</a:t>
          </a:r>
        </a:p>
      </dgm:t>
    </dgm:pt>
    <dgm:pt modelId="{A343A019-F79C-4D10-97A1-1FCDF8552ED8}" type="parTrans" cxnId="{1807B3DD-A1E0-485A-97F6-A74D89B991F0}">
      <dgm:prSet/>
      <dgm:spPr/>
      <dgm:t>
        <a:bodyPr/>
        <a:lstStyle/>
        <a:p>
          <a:pPr rtl="1"/>
          <a:endParaRPr lang="fa-IR"/>
        </a:p>
      </dgm:t>
    </dgm:pt>
    <dgm:pt modelId="{D4F7FA78-D544-4501-968C-D2380D21B790}" type="sibTrans" cxnId="{1807B3DD-A1E0-485A-97F6-A74D89B991F0}">
      <dgm:prSet/>
      <dgm:spPr/>
      <dgm:t>
        <a:bodyPr/>
        <a:lstStyle/>
        <a:p>
          <a:pPr rtl="1"/>
          <a:endParaRPr lang="fa-IR"/>
        </a:p>
      </dgm:t>
    </dgm:pt>
    <dgm:pt modelId="{01B53F63-FFDB-422F-B2C5-AA99C9341448}">
      <dgm:prSet phldrT="[Text]" custT="1"/>
      <dgm:spPr/>
      <dgm:t>
        <a:bodyPr/>
        <a:lstStyle/>
        <a:p>
          <a:pPr rtl="1"/>
          <a:r>
            <a:rPr lang="fa-IR" sz="1800" b="1" dirty="0">
              <a:cs typeface="B Zar" panose="00000400000000000000" pitchFamily="2" charset="-78"/>
            </a:rPr>
            <a:t>تربیت فطری انسانی</a:t>
          </a:r>
        </a:p>
      </dgm:t>
    </dgm:pt>
    <dgm:pt modelId="{47B1FBC6-4FB8-489C-B9B2-5EC1DCB4F697}" type="parTrans" cxnId="{23AC9823-7729-4228-870A-987607F5BE2A}">
      <dgm:prSet/>
      <dgm:spPr/>
      <dgm:t>
        <a:bodyPr/>
        <a:lstStyle/>
        <a:p>
          <a:pPr rtl="1"/>
          <a:endParaRPr lang="fa-IR"/>
        </a:p>
      </dgm:t>
    </dgm:pt>
    <dgm:pt modelId="{9701F5AB-8923-4163-9FB3-62F5E694F3AC}" type="sibTrans" cxnId="{23AC9823-7729-4228-870A-987607F5BE2A}">
      <dgm:prSet/>
      <dgm:spPr/>
      <dgm:t>
        <a:bodyPr/>
        <a:lstStyle/>
        <a:p>
          <a:pPr rtl="1"/>
          <a:endParaRPr lang="fa-IR"/>
        </a:p>
      </dgm:t>
    </dgm:pt>
    <dgm:pt modelId="{1E173DC3-6670-4866-8F5D-1F8853E0C584}">
      <dgm:prSet phldrT="[Text]" custT="1"/>
      <dgm:spPr/>
      <dgm:t>
        <a:bodyPr/>
        <a:lstStyle/>
        <a:p>
          <a:pPr rtl="1"/>
          <a:r>
            <a:rPr lang="fa-IR" sz="1800" b="1" dirty="0">
              <a:cs typeface="B Zar" panose="00000400000000000000" pitchFamily="2" charset="-78"/>
            </a:rPr>
            <a:t>تربیت ولایی اهل‌بیتی</a:t>
          </a:r>
        </a:p>
      </dgm:t>
    </dgm:pt>
    <dgm:pt modelId="{E7CB8B60-35F5-4297-A5FD-1B2258F2DEE4}" type="parTrans" cxnId="{984F0D2B-889E-4E73-BC76-CFA78AD8ADBB}">
      <dgm:prSet/>
      <dgm:spPr/>
      <dgm:t>
        <a:bodyPr/>
        <a:lstStyle/>
        <a:p>
          <a:pPr rtl="1"/>
          <a:endParaRPr lang="fa-IR"/>
        </a:p>
      </dgm:t>
    </dgm:pt>
    <dgm:pt modelId="{72109487-E0DF-4310-AD98-A454269A8440}" type="sibTrans" cxnId="{984F0D2B-889E-4E73-BC76-CFA78AD8ADBB}">
      <dgm:prSet/>
      <dgm:spPr/>
      <dgm:t>
        <a:bodyPr/>
        <a:lstStyle/>
        <a:p>
          <a:pPr rtl="1"/>
          <a:endParaRPr lang="fa-IR"/>
        </a:p>
      </dgm:t>
    </dgm:pt>
    <dgm:pt modelId="{54897C24-64FD-475A-BB89-0CFADE608A01}">
      <dgm:prSet phldrT="[Text]" custT="1"/>
      <dgm:spPr/>
      <dgm:t>
        <a:bodyPr/>
        <a:lstStyle/>
        <a:p>
          <a:pPr rtl="1"/>
          <a:r>
            <a:rPr lang="fa-IR" sz="1800" b="1">
              <a:cs typeface="B Zar" panose="00000400000000000000" pitchFamily="2" charset="-78"/>
            </a:rPr>
            <a:t>تربیت اخلاقی ارزشی</a:t>
          </a:r>
        </a:p>
      </dgm:t>
    </dgm:pt>
    <dgm:pt modelId="{1AD834CF-C736-4AF9-9374-CD72A7146668}" type="parTrans" cxnId="{BA9B1D8D-4B3D-4CE5-B00D-79D4E5CD4EF4}">
      <dgm:prSet/>
      <dgm:spPr/>
      <dgm:t>
        <a:bodyPr/>
        <a:lstStyle/>
        <a:p>
          <a:pPr rtl="1"/>
          <a:endParaRPr lang="fa-IR"/>
        </a:p>
      </dgm:t>
    </dgm:pt>
    <dgm:pt modelId="{3EC8CBE7-3206-4641-B89C-B066F4B2C9C4}" type="sibTrans" cxnId="{BA9B1D8D-4B3D-4CE5-B00D-79D4E5CD4EF4}">
      <dgm:prSet/>
      <dgm:spPr/>
      <dgm:t>
        <a:bodyPr/>
        <a:lstStyle/>
        <a:p>
          <a:pPr rtl="1"/>
          <a:endParaRPr lang="fa-IR"/>
        </a:p>
      </dgm:t>
    </dgm:pt>
    <dgm:pt modelId="{39686C4B-A226-4FCC-A314-140D763E52C1}" type="pres">
      <dgm:prSet presAssocID="{73113EBC-D44E-4A19-BEB5-E7AC003F0DE8}" presName="Name0" presStyleCnt="0">
        <dgm:presLayoutVars>
          <dgm:chMax val="7"/>
          <dgm:chPref val="7"/>
          <dgm:dir val="rev"/>
        </dgm:presLayoutVars>
      </dgm:prSet>
      <dgm:spPr/>
    </dgm:pt>
    <dgm:pt modelId="{9B2768A4-BC88-443F-90E5-5687F5FB2DD4}" type="pres">
      <dgm:prSet presAssocID="{73113EBC-D44E-4A19-BEB5-E7AC003F0DE8}" presName="Name1" presStyleCnt="0"/>
      <dgm:spPr/>
    </dgm:pt>
    <dgm:pt modelId="{08DFD78C-039A-42C9-9242-9A8F88FC6E6B}" type="pres">
      <dgm:prSet presAssocID="{73113EBC-D44E-4A19-BEB5-E7AC003F0DE8}" presName="cycle" presStyleCnt="0"/>
      <dgm:spPr/>
    </dgm:pt>
    <dgm:pt modelId="{22A5A889-538B-4FEB-85AE-9C86F17E21F3}" type="pres">
      <dgm:prSet presAssocID="{73113EBC-D44E-4A19-BEB5-E7AC003F0DE8}" presName="srcNode" presStyleLbl="node1" presStyleIdx="0" presStyleCnt="7"/>
      <dgm:spPr/>
    </dgm:pt>
    <dgm:pt modelId="{29C69387-D72D-4C1E-B013-FCB97D05AE7B}" type="pres">
      <dgm:prSet presAssocID="{73113EBC-D44E-4A19-BEB5-E7AC003F0DE8}" presName="conn" presStyleLbl="parChTrans1D2" presStyleIdx="0" presStyleCnt="1"/>
      <dgm:spPr/>
    </dgm:pt>
    <dgm:pt modelId="{BE2D2027-DA71-4802-879D-37576F3AD69B}" type="pres">
      <dgm:prSet presAssocID="{73113EBC-D44E-4A19-BEB5-E7AC003F0DE8}" presName="extraNode" presStyleLbl="node1" presStyleIdx="0" presStyleCnt="7"/>
      <dgm:spPr/>
    </dgm:pt>
    <dgm:pt modelId="{B7253BAE-2CF6-436D-9188-74E0398AE666}" type="pres">
      <dgm:prSet presAssocID="{73113EBC-D44E-4A19-BEB5-E7AC003F0DE8}" presName="dstNode" presStyleLbl="node1" presStyleIdx="0" presStyleCnt="7"/>
      <dgm:spPr/>
    </dgm:pt>
    <dgm:pt modelId="{B6DF24AB-592C-4B60-A8CC-0AB6CB183109}" type="pres">
      <dgm:prSet presAssocID="{5C6FD72D-5F06-4F79-B174-DB3913E3BB8A}" presName="text_1" presStyleLbl="node1" presStyleIdx="0" presStyleCnt="7">
        <dgm:presLayoutVars>
          <dgm:bulletEnabled val="1"/>
        </dgm:presLayoutVars>
      </dgm:prSet>
      <dgm:spPr/>
    </dgm:pt>
    <dgm:pt modelId="{07292772-109C-4568-A5DA-1CAE49F6F8DD}" type="pres">
      <dgm:prSet presAssocID="{5C6FD72D-5F06-4F79-B174-DB3913E3BB8A}" presName="accent_1" presStyleCnt="0"/>
      <dgm:spPr/>
    </dgm:pt>
    <dgm:pt modelId="{19729A3F-3AD2-4126-9493-35F06A6735B8}" type="pres">
      <dgm:prSet presAssocID="{5C6FD72D-5F06-4F79-B174-DB3913E3BB8A}" presName="accentRepeatNode" presStyleLbl="solidFgAcc1" presStyleIdx="0" presStyleCnt="7"/>
      <dgm:spPr/>
    </dgm:pt>
    <dgm:pt modelId="{8126AF40-9EED-483A-9915-76D157DA63D5}" type="pres">
      <dgm:prSet presAssocID="{3F87D7F3-9C69-429F-99CB-BE1F4B2D82F6}" presName="text_2" presStyleLbl="node1" presStyleIdx="1" presStyleCnt="7">
        <dgm:presLayoutVars>
          <dgm:bulletEnabled val="1"/>
        </dgm:presLayoutVars>
      </dgm:prSet>
      <dgm:spPr/>
    </dgm:pt>
    <dgm:pt modelId="{49E341B6-6DFC-4DD0-ADFC-8BF7E5EE171D}" type="pres">
      <dgm:prSet presAssocID="{3F87D7F3-9C69-429F-99CB-BE1F4B2D82F6}" presName="accent_2" presStyleCnt="0"/>
      <dgm:spPr/>
    </dgm:pt>
    <dgm:pt modelId="{51E406CB-DACB-4CE3-8215-A7A052EA1299}" type="pres">
      <dgm:prSet presAssocID="{3F87D7F3-9C69-429F-99CB-BE1F4B2D82F6}" presName="accentRepeatNode" presStyleLbl="solidFgAcc1" presStyleIdx="1" presStyleCnt="7"/>
      <dgm:spPr/>
    </dgm:pt>
    <dgm:pt modelId="{FF5A6773-DBE3-475E-B071-F43F694CCE9F}" type="pres">
      <dgm:prSet presAssocID="{1E173DC3-6670-4866-8F5D-1F8853E0C584}" presName="text_3" presStyleLbl="node1" presStyleIdx="2" presStyleCnt="7">
        <dgm:presLayoutVars>
          <dgm:bulletEnabled val="1"/>
        </dgm:presLayoutVars>
      </dgm:prSet>
      <dgm:spPr/>
    </dgm:pt>
    <dgm:pt modelId="{86BB221F-C86C-44ED-A1CA-FF0DA6D104C4}" type="pres">
      <dgm:prSet presAssocID="{1E173DC3-6670-4866-8F5D-1F8853E0C584}" presName="accent_3" presStyleCnt="0"/>
      <dgm:spPr/>
    </dgm:pt>
    <dgm:pt modelId="{01BF953C-6FDC-4794-B2FF-185BEC966860}" type="pres">
      <dgm:prSet presAssocID="{1E173DC3-6670-4866-8F5D-1F8853E0C584}" presName="accentRepeatNode" presStyleLbl="solidFgAcc1" presStyleIdx="2" presStyleCnt="7"/>
      <dgm:spPr/>
    </dgm:pt>
    <dgm:pt modelId="{D7F02248-8966-4A29-B051-D9D998E26D1B}" type="pres">
      <dgm:prSet presAssocID="{7E2D1481-DC8B-4F28-9BC0-D9F7C6EBFF5B}" presName="text_4" presStyleLbl="node1" presStyleIdx="3" presStyleCnt="7">
        <dgm:presLayoutVars>
          <dgm:bulletEnabled val="1"/>
        </dgm:presLayoutVars>
      </dgm:prSet>
      <dgm:spPr/>
    </dgm:pt>
    <dgm:pt modelId="{82CD1D7A-F06A-405F-80B7-756A3F870AAB}" type="pres">
      <dgm:prSet presAssocID="{7E2D1481-DC8B-4F28-9BC0-D9F7C6EBFF5B}" presName="accent_4" presStyleCnt="0"/>
      <dgm:spPr/>
    </dgm:pt>
    <dgm:pt modelId="{A9AF634A-7B6A-4252-98ED-FBBCB7E0CD3D}" type="pres">
      <dgm:prSet presAssocID="{7E2D1481-DC8B-4F28-9BC0-D9F7C6EBFF5B}" presName="accentRepeatNode" presStyleLbl="solidFgAcc1" presStyleIdx="3" presStyleCnt="7"/>
      <dgm:spPr/>
    </dgm:pt>
    <dgm:pt modelId="{1A122477-D62B-4381-98B0-D6422453C369}" type="pres">
      <dgm:prSet presAssocID="{54897C24-64FD-475A-BB89-0CFADE608A01}" presName="text_5" presStyleLbl="node1" presStyleIdx="4" presStyleCnt="7">
        <dgm:presLayoutVars>
          <dgm:bulletEnabled val="1"/>
        </dgm:presLayoutVars>
      </dgm:prSet>
      <dgm:spPr/>
    </dgm:pt>
    <dgm:pt modelId="{67E2FC66-1962-4402-995D-223CC3855FAF}" type="pres">
      <dgm:prSet presAssocID="{54897C24-64FD-475A-BB89-0CFADE608A01}" presName="accent_5" presStyleCnt="0"/>
      <dgm:spPr/>
    </dgm:pt>
    <dgm:pt modelId="{F1DEBA57-A528-4660-AE75-0F27C99D97BB}" type="pres">
      <dgm:prSet presAssocID="{54897C24-64FD-475A-BB89-0CFADE608A01}" presName="accentRepeatNode" presStyleLbl="solidFgAcc1" presStyleIdx="4" presStyleCnt="7"/>
      <dgm:spPr/>
    </dgm:pt>
    <dgm:pt modelId="{81F19E68-1E04-4D23-BDBC-12C2691ED3FF}" type="pres">
      <dgm:prSet presAssocID="{C8695EF7-72FD-4B77-993F-EE15FBF77B7F}" presName="text_6" presStyleLbl="node1" presStyleIdx="5" presStyleCnt="7">
        <dgm:presLayoutVars>
          <dgm:bulletEnabled val="1"/>
        </dgm:presLayoutVars>
      </dgm:prSet>
      <dgm:spPr/>
    </dgm:pt>
    <dgm:pt modelId="{9F646A48-FFFF-4FC9-AEB1-C7927510AD56}" type="pres">
      <dgm:prSet presAssocID="{C8695EF7-72FD-4B77-993F-EE15FBF77B7F}" presName="accent_6" presStyleCnt="0"/>
      <dgm:spPr/>
    </dgm:pt>
    <dgm:pt modelId="{3E726FE2-ED3C-4A50-ADF0-96C8B12DDF27}" type="pres">
      <dgm:prSet presAssocID="{C8695EF7-72FD-4B77-993F-EE15FBF77B7F}" presName="accentRepeatNode" presStyleLbl="solidFgAcc1" presStyleIdx="5" presStyleCnt="7"/>
      <dgm:spPr/>
    </dgm:pt>
    <dgm:pt modelId="{622DA618-9FFC-487D-A833-3C60A4C9F7D4}" type="pres">
      <dgm:prSet presAssocID="{01B53F63-FFDB-422F-B2C5-AA99C9341448}" presName="text_7" presStyleLbl="node1" presStyleIdx="6" presStyleCnt="7">
        <dgm:presLayoutVars>
          <dgm:bulletEnabled val="1"/>
        </dgm:presLayoutVars>
      </dgm:prSet>
      <dgm:spPr/>
    </dgm:pt>
    <dgm:pt modelId="{859C9E51-25B4-43D4-9113-F2523E18B0E4}" type="pres">
      <dgm:prSet presAssocID="{01B53F63-FFDB-422F-B2C5-AA99C9341448}" presName="accent_7" presStyleCnt="0"/>
      <dgm:spPr/>
    </dgm:pt>
    <dgm:pt modelId="{1CBBAC01-B3D5-4E6C-9ED5-F9E03ADD0C10}" type="pres">
      <dgm:prSet presAssocID="{01B53F63-FFDB-422F-B2C5-AA99C9341448}" presName="accentRepeatNode" presStyleLbl="solidFgAcc1" presStyleIdx="6" presStyleCnt="7"/>
      <dgm:spPr/>
    </dgm:pt>
  </dgm:ptLst>
  <dgm:cxnLst>
    <dgm:cxn modelId="{99975E22-2052-4878-89BE-7DB6DB96D34C}" type="presOf" srcId="{54897C24-64FD-475A-BB89-0CFADE608A01}" destId="{1A122477-D62B-4381-98B0-D6422453C369}" srcOrd="0" destOrd="0" presId="urn:microsoft.com/office/officeart/2008/layout/VerticalCurvedList"/>
    <dgm:cxn modelId="{23AC9823-7729-4228-870A-987607F5BE2A}" srcId="{73113EBC-D44E-4A19-BEB5-E7AC003F0DE8}" destId="{01B53F63-FFDB-422F-B2C5-AA99C9341448}" srcOrd="6" destOrd="0" parTransId="{47B1FBC6-4FB8-489C-B9B2-5EC1DCB4F697}" sibTransId="{9701F5AB-8923-4163-9FB3-62F5E694F3AC}"/>
    <dgm:cxn modelId="{8FF54727-C3F5-4E4D-8ED7-5B9CA2064AB2}" type="presOf" srcId="{73113EBC-D44E-4A19-BEB5-E7AC003F0DE8}" destId="{39686C4B-A226-4FCC-A314-140D763E52C1}" srcOrd="0" destOrd="0" presId="urn:microsoft.com/office/officeart/2008/layout/VerticalCurvedList"/>
    <dgm:cxn modelId="{984F0D2B-889E-4E73-BC76-CFA78AD8ADBB}" srcId="{73113EBC-D44E-4A19-BEB5-E7AC003F0DE8}" destId="{1E173DC3-6670-4866-8F5D-1F8853E0C584}" srcOrd="2" destOrd="0" parTransId="{E7CB8B60-35F5-4297-A5FD-1B2258F2DEE4}" sibTransId="{72109487-E0DF-4310-AD98-A454269A8440}"/>
    <dgm:cxn modelId="{91CC7334-4B2B-4012-B895-0B6417395CF2}" type="presOf" srcId="{1E173DC3-6670-4866-8F5D-1F8853E0C584}" destId="{FF5A6773-DBE3-475E-B071-F43F694CCE9F}" srcOrd="0" destOrd="0" presId="urn:microsoft.com/office/officeart/2008/layout/VerticalCurvedList"/>
    <dgm:cxn modelId="{081AF14F-372B-4585-85BE-9AADC0B2C2BB}" srcId="{73113EBC-D44E-4A19-BEB5-E7AC003F0DE8}" destId="{3F87D7F3-9C69-429F-99CB-BE1F4B2D82F6}" srcOrd="1" destOrd="0" parTransId="{284C96D7-9005-4F1F-B16A-F5B6F11A5702}" sibTransId="{7C02123C-E6AD-4AB4-A03F-385AB141C3C0}"/>
    <dgm:cxn modelId="{BA9B1D8D-4B3D-4CE5-B00D-79D4E5CD4EF4}" srcId="{73113EBC-D44E-4A19-BEB5-E7AC003F0DE8}" destId="{54897C24-64FD-475A-BB89-0CFADE608A01}" srcOrd="4" destOrd="0" parTransId="{1AD834CF-C736-4AF9-9374-CD72A7146668}" sibTransId="{3EC8CBE7-3206-4641-B89C-B066F4B2C9C4}"/>
    <dgm:cxn modelId="{81AB0F8F-F73D-4239-8F97-78182DD9C04A}" srcId="{73113EBC-D44E-4A19-BEB5-E7AC003F0DE8}" destId="{5C6FD72D-5F06-4F79-B174-DB3913E3BB8A}" srcOrd="0" destOrd="0" parTransId="{F4746E9D-3749-492D-A6B2-4E339F4AAD89}" sibTransId="{7AF90695-EBDB-47D3-9853-FACFAA9D314F}"/>
    <dgm:cxn modelId="{E2F4B9A2-A6B3-4E7C-AF07-0113B072FA58}" type="presOf" srcId="{01B53F63-FFDB-422F-B2C5-AA99C9341448}" destId="{622DA618-9FFC-487D-A833-3C60A4C9F7D4}" srcOrd="0" destOrd="0" presId="urn:microsoft.com/office/officeart/2008/layout/VerticalCurvedList"/>
    <dgm:cxn modelId="{5283AEB4-2314-413C-8E5A-644275898A5D}" type="presOf" srcId="{3F87D7F3-9C69-429F-99CB-BE1F4B2D82F6}" destId="{8126AF40-9EED-483A-9915-76D157DA63D5}" srcOrd="0" destOrd="0" presId="urn:microsoft.com/office/officeart/2008/layout/VerticalCurvedList"/>
    <dgm:cxn modelId="{F6BB0FB8-73DE-4725-B126-8D7F4AF1AF6A}" type="presOf" srcId="{7AF90695-EBDB-47D3-9853-FACFAA9D314F}" destId="{29C69387-D72D-4C1E-B013-FCB97D05AE7B}" srcOrd="0" destOrd="0" presId="urn:microsoft.com/office/officeart/2008/layout/VerticalCurvedList"/>
    <dgm:cxn modelId="{8C3FC0D0-167F-4D76-88D3-66494D6401AA}" type="presOf" srcId="{5C6FD72D-5F06-4F79-B174-DB3913E3BB8A}" destId="{B6DF24AB-592C-4B60-A8CC-0AB6CB183109}" srcOrd="0" destOrd="0" presId="urn:microsoft.com/office/officeart/2008/layout/VerticalCurvedList"/>
    <dgm:cxn modelId="{7E2E8ADD-5D8C-4AF0-A1E0-2EB311CCFE28}" type="presOf" srcId="{7E2D1481-DC8B-4F28-9BC0-D9F7C6EBFF5B}" destId="{D7F02248-8966-4A29-B051-D9D998E26D1B}" srcOrd="0" destOrd="0" presId="urn:microsoft.com/office/officeart/2008/layout/VerticalCurvedList"/>
    <dgm:cxn modelId="{1807B3DD-A1E0-485A-97F6-A74D89B991F0}" srcId="{73113EBC-D44E-4A19-BEB5-E7AC003F0DE8}" destId="{C8695EF7-72FD-4B77-993F-EE15FBF77B7F}" srcOrd="5" destOrd="0" parTransId="{A343A019-F79C-4D10-97A1-1FCDF8552ED8}" sibTransId="{D4F7FA78-D544-4501-968C-D2380D21B790}"/>
    <dgm:cxn modelId="{81985BE5-BA90-423E-A8C2-C2DA818FB535}" srcId="{73113EBC-D44E-4A19-BEB5-E7AC003F0DE8}" destId="{7E2D1481-DC8B-4F28-9BC0-D9F7C6EBFF5B}" srcOrd="3" destOrd="0" parTransId="{EEA00D48-0E1B-498C-97EF-6E5D4630C105}" sibTransId="{517BFDEC-D0D0-4752-89ED-14D1C3A72DD1}"/>
    <dgm:cxn modelId="{43DFA3F1-C508-4B21-B3FB-E2AD4E8EE071}" type="presOf" srcId="{C8695EF7-72FD-4B77-993F-EE15FBF77B7F}" destId="{81F19E68-1E04-4D23-BDBC-12C2691ED3FF}" srcOrd="0" destOrd="0" presId="urn:microsoft.com/office/officeart/2008/layout/VerticalCurvedList"/>
    <dgm:cxn modelId="{B8816729-A68C-4A25-B2DF-153981D7C710}" type="presParOf" srcId="{39686C4B-A226-4FCC-A314-140D763E52C1}" destId="{9B2768A4-BC88-443F-90E5-5687F5FB2DD4}" srcOrd="0" destOrd="0" presId="urn:microsoft.com/office/officeart/2008/layout/VerticalCurvedList"/>
    <dgm:cxn modelId="{6DC84127-7585-40AE-B0C3-705D5E4DD6AD}" type="presParOf" srcId="{9B2768A4-BC88-443F-90E5-5687F5FB2DD4}" destId="{08DFD78C-039A-42C9-9242-9A8F88FC6E6B}" srcOrd="0" destOrd="0" presId="urn:microsoft.com/office/officeart/2008/layout/VerticalCurvedList"/>
    <dgm:cxn modelId="{EF43B108-D825-4777-B74C-02BE74FD43F3}" type="presParOf" srcId="{08DFD78C-039A-42C9-9242-9A8F88FC6E6B}" destId="{22A5A889-538B-4FEB-85AE-9C86F17E21F3}" srcOrd="0" destOrd="0" presId="urn:microsoft.com/office/officeart/2008/layout/VerticalCurvedList"/>
    <dgm:cxn modelId="{60FF9389-9D42-4D99-9724-DD803D47B377}" type="presParOf" srcId="{08DFD78C-039A-42C9-9242-9A8F88FC6E6B}" destId="{29C69387-D72D-4C1E-B013-FCB97D05AE7B}" srcOrd="1" destOrd="0" presId="urn:microsoft.com/office/officeart/2008/layout/VerticalCurvedList"/>
    <dgm:cxn modelId="{76D0BAAA-CAB1-4F54-BBF0-5CCC252224EB}" type="presParOf" srcId="{08DFD78C-039A-42C9-9242-9A8F88FC6E6B}" destId="{BE2D2027-DA71-4802-879D-37576F3AD69B}" srcOrd="2" destOrd="0" presId="urn:microsoft.com/office/officeart/2008/layout/VerticalCurvedList"/>
    <dgm:cxn modelId="{B99E4D52-CF2E-479B-890E-6C8A792FC65C}" type="presParOf" srcId="{08DFD78C-039A-42C9-9242-9A8F88FC6E6B}" destId="{B7253BAE-2CF6-436D-9188-74E0398AE666}" srcOrd="3" destOrd="0" presId="urn:microsoft.com/office/officeart/2008/layout/VerticalCurvedList"/>
    <dgm:cxn modelId="{B5A4ECCE-25BA-470D-AF7F-AD5A6AB80FB9}" type="presParOf" srcId="{9B2768A4-BC88-443F-90E5-5687F5FB2DD4}" destId="{B6DF24AB-592C-4B60-A8CC-0AB6CB183109}" srcOrd="1" destOrd="0" presId="urn:microsoft.com/office/officeart/2008/layout/VerticalCurvedList"/>
    <dgm:cxn modelId="{A69316BC-0784-43A1-B9C2-E6BB27BFF4C5}" type="presParOf" srcId="{9B2768A4-BC88-443F-90E5-5687F5FB2DD4}" destId="{07292772-109C-4568-A5DA-1CAE49F6F8DD}" srcOrd="2" destOrd="0" presId="urn:microsoft.com/office/officeart/2008/layout/VerticalCurvedList"/>
    <dgm:cxn modelId="{30CB7DB4-E70D-423C-A63B-6E5DCBFD6A17}" type="presParOf" srcId="{07292772-109C-4568-A5DA-1CAE49F6F8DD}" destId="{19729A3F-3AD2-4126-9493-35F06A6735B8}" srcOrd="0" destOrd="0" presId="urn:microsoft.com/office/officeart/2008/layout/VerticalCurvedList"/>
    <dgm:cxn modelId="{07871E4A-B3B1-4249-B5BE-732C99DD8818}" type="presParOf" srcId="{9B2768A4-BC88-443F-90E5-5687F5FB2DD4}" destId="{8126AF40-9EED-483A-9915-76D157DA63D5}" srcOrd="3" destOrd="0" presId="urn:microsoft.com/office/officeart/2008/layout/VerticalCurvedList"/>
    <dgm:cxn modelId="{863AF425-895D-4E77-8F8F-4F218DC7CCD5}" type="presParOf" srcId="{9B2768A4-BC88-443F-90E5-5687F5FB2DD4}" destId="{49E341B6-6DFC-4DD0-ADFC-8BF7E5EE171D}" srcOrd="4" destOrd="0" presId="urn:microsoft.com/office/officeart/2008/layout/VerticalCurvedList"/>
    <dgm:cxn modelId="{EA78603B-87DB-4F1E-99FB-9C03957A6002}" type="presParOf" srcId="{49E341B6-6DFC-4DD0-ADFC-8BF7E5EE171D}" destId="{51E406CB-DACB-4CE3-8215-A7A052EA1299}" srcOrd="0" destOrd="0" presId="urn:microsoft.com/office/officeart/2008/layout/VerticalCurvedList"/>
    <dgm:cxn modelId="{69F5CF84-1AE6-481A-8F7C-CCD15805D855}" type="presParOf" srcId="{9B2768A4-BC88-443F-90E5-5687F5FB2DD4}" destId="{FF5A6773-DBE3-475E-B071-F43F694CCE9F}" srcOrd="5" destOrd="0" presId="urn:microsoft.com/office/officeart/2008/layout/VerticalCurvedList"/>
    <dgm:cxn modelId="{27D9A43E-D2DF-45B4-B775-2E24AF87859C}" type="presParOf" srcId="{9B2768A4-BC88-443F-90E5-5687F5FB2DD4}" destId="{86BB221F-C86C-44ED-A1CA-FF0DA6D104C4}" srcOrd="6" destOrd="0" presId="urn:microsoft.com/office/officeart/2008/layout/VerticalCurvedList"/>
    <dgm:cxn modelId="{106A7742-4691-48BB-9938-BD10FD0B54AB}" type="presParOf" srcId="{86BB221F-C86C-44ED-A1CA-FF0DA6D104C4}" destId="{01BF953C-6FDC-4794-B2FF-185BEC966860}" srcOrd="0" destOrd="0" presId="urn:microsoft.com/office/officeart/2008/layout/VerticalCurvedList"/>
    <dgm:cxn modelId="{38DC4FD1-DBF4-485A-B7FD-4FB14BA60811}" type="presParOf" srcId="{9B2768A4-BC88-443F-90E5-5687F5FB2DD4}" destId="{D7F02248-8966-4A29-B051-D9D998E26D1B}" srcOrd="7" destOrd="0" presId="urn:microsoft.com/office/officeart/2008/layout/VerticalCurvedList"/>
    <dgm:cxn modelId="{89DA3A7A-F2CB-485F-B9BD-2D23D652D771}" type="presParOf" srcId="{9B2768A4-BC88-443F-90E5-5687F5FB2DD4}" destId="{82CD1D7A-F06A-405F-80B7-756A3F870AAB}" srcOrd="8" destOrd="0" presId="urn:microsoft.com/office/officeart/2008/layout/VerticalCurvedList"/>
    <dgm:cxn modelId="{C0BFEA7B-9220-4D08-8B23-EE01BED2B339}" type="presParOf" srcId="{82CD1D7A-F06A-405F-80B7-756A3F870AAB}" destId="{A9AF634A-7B6A-4252-98ED-FBBCB7E0CD3D}" srcOrd="0" destOrd="0" presId="urn:microsoft.com/office/officeart/2008/layout/VerticalCurvedList"/>
    <dgm:cxn modelId="{C9FF7E89-5B85-4236-A523-EF0E9692B9C6}" type="presParOf" srcId="{9B2768A4-BC88-443F-90E5-5687F5FB2DD4}" destId="{1A122477-D62B-4381-98B0-D6422453C369}" srcOrd="9" destOrd="0" presId="urn:microsoft.com/office/officeart/2008/layout/VerticalCurvedList"/>
    <dgm:cxn modelId="{18261E78-FED8-4EE5-82D7-885891EB9DEC}" type="presParOf" srcId="{9B2768A4-BC88-443F-90E5-5687F5FB2DD4}" destId="{67E2FC66-1962-4402-995D-223CC3855FAF}" srcOrd="10" destOrd="0" presId="urn:microsoft.com/office/officeart/2008/layout/VerticalCurvedList"/>
    <dgm:cxn modelId="{3D931DCA-DFA2-448D-A7F2-66D06E91D0FE}" type="presParOf" srcId="{67E2FC66-1962-4402-995D-223CC3855FAF}" destId="{F1DEBA57-A528-4660-AE75-0F27C99D97BB}" srcOrd="0" destOrd="0" presId="urn:microsoft.com/office/officeart/2008/layout/VerticalCurvedList"/>
    <dgm:cxn modelId="{06C99537-BA96-4E3A-8BBC-0017A5B8B0AE}" type="presParOf" srcId="{9B2768A4-BC88-443F-90E5-5687F5FB2DD4}" destId="{81F19E68-1E04-4D23-BDBC-12C2691ED3FF}" srcOrd="11" destOrd="0" presId="urn:microsoft.com/office/officeart/2008/layout/VerticalCurvedList"/>
    <dgm:cxn modelId="{32455329-859E-4CF3-A578-65BD1EFD6815}" type="presParOf" srcId="{9B2768A4-BC88-443F-90E5-5687F5FB2DD4}" destId="{9F646A48-FFFF-4FC9-AEB1-C7927510AD56}" srcOrd="12" destOrd="0" presId="urn:microsoft.com/office/officeart/2008/layout/VerticalCurvedList"/>
    <dgm:cxn modelId="{C358885D-39D8-477F-B007-90BC639938F7}" type="presParOf" srcId="{9F646A48-FFFF-4FC9-AEB1-C7927510AD56}" destId="{3E726FE2-ED3C-4A50-ADF0-96C8B12DDF27}" srcOrd="0" destOrd="0" presId="urn:microsoft.com/office/officeart/2008/layout/VerticalCurvedList"/>
    <dgm:cxn modelId="{DD528D5E-5595-4F56-9FE2-4FC4253FF1A9}" type="presParOf" srcId="{9B2768A4-BC88-443F-90E5-5687F5FB2DD4}" destId="{622DA618-9FFC-487D-A833-3C60A4C9F7D4}" srcOrd="13" destOrd="0" presId="urn:microsoft.com/office/officeart/2008/layout/VerticalCurvedList"/>
    <dgm:cxn modelId="{52103720-CBE0-4354-8BC6-B04FBBFDE64F}" type="presParOf" srcId="{9B2768A4-BC88-443F-90E5-5687F5FB2DD4}" destId="{859C9E51-25B4-43D4-9113-F2523E18B0E4}" srcOrd="14" destOrd="0" presId="urn:microsoft.com/office/officeart/2008/layout/VerticalCurvedList"/>
    <dgm:cxn modelId="{CDA177FC-C477-46AE-80A6-E5EF59DEE803}" type="presParOf" srcId="{859C9E51-25B4-43D4-9113-F2523E18B0E4}" destId="{1CBBAC01-B3D5-4E6C-9ED5-F9E03ADD0C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6D7875-4B58-4B75-B666-F511CF66E1C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D59A74C-0DBD-40DB-A475-E9F3469825A5}">
      <dgm:prSet phldrT="[Text]" custT="1"/>
      <dgm:spPr>
        <a:solidFill>
          <a:srgbClr val="FFC000"/>
        </a:solidFill>
      </dgm:spPr>
      <dgm:t>
        <a:bodyPr/>
        <a:lstStyle/>
        <a:p>
          <a:pPr rtl="1"/>
          <a:r>
            <a:rPr lang="fa-IR" sz="2000" b="1" dirty="0">
              <a:solidFill>
                <a:schemeClr val="tx1"/>
              </a:solidFill>
              <a:cs typeface="B Zar" panose="00000400000000000000" pitchFamily="2" charset="-78"/>
            </a:rPr>
            <a:t>اهداف تربیت</a:t>
          </a:r>
        </a:p>
      </dgm:t>
    </dgm:pt>
    <dgm:pt modelId="{11224090-2AF3-4805-A211-B0F6AB8E07CC}" type="parTrans" cxnId="{CEF40A15-D675-452A-8F67-133C32BF64F6}">
      <dgm:prSet/>
      <dgm:spPr/>
      <dgm:t>
        <a:bodyPr/>
        <a:lstStyle/>
        <a:p>
          <a:pPr rtl="1"/>
          <a:endParaRPr lang="fa-IR"/>
        </a:p>
      </dgm:t>
    </dgm:pt>
    <dgm:pt modelId="{AC2471DE-07F7-4775-8B68-481AA7E75631}" type="sibTrans" cxnId="{CEF40A15-D675-452A-8F67-133C32BF64F6}">
      <dgm:prSet/>
      <dgm:spPr/>
      <dgm:t>
        <a:bodyPr/>
        <a:lstStyle/>
        <a:p>
          <a:pPr rtl="1"/>
          <a:endParaRPr lang="fa-IR"/>
        </a:p>
      </dgm:t>
    </dgm:pt>
    <dgm:pt modelId="{6DE4B26E-6F5B-40E8-A8C6-4A97FA30A652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اصول تربیت</a:t>
          </a:r>
        </a:p>
      </dgm:t>
    </dgm:pt>
    <dgm:pt modelId="{4A4E5713-F518-47BB-8851-0B5D72118655}" type="parTrans" cxnId="{2E360B09-C0F0-4481-BD22-4D08A154F58B}">
      <dgm:prSet/>
      <dgm:spPr/>
      <dgm:t>
        <a:bodyPr/>
        <a:lstStyle/>
        <a:p>
          <a:pPr rtl="1"/>
          <a:endParaRPr lang="fa-IR"/>
        </a:p>
      </dgm:t>
    </dgm:pt>
    <dgm:pt modelId="{2130BB56-BE5E-4236-A0CD-A04E463819D0}" type="sibTrans" cxnId="{2E360B09-C0F0-4481-BD22-4D08A154F58B}">
      <dgm:prSet/>
      <dgm:spPr/>
      <dgm:t>
        <a:bodyPr/>
        <a:lstStyle/>
        <a:p>
          <a:pPr rtl="1"/>
          <a:endParaRPr lang="fa-IR"/>
        </a:p>
      </dgm:t>
    </dgm:pt>
    <dgm:pt modelId="{D510C350-CBE3-449F-9248-FEF3DAC80D85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نهادها و کانون‌های تربیت</a:t>
          </a:r>
        </a:p>
      </dgm:t>
    </dgm:pt>
    <dgm:pt modelId="{27B424EE-88F1-433F-945C-BF34CC0C1080}" type="parTrans" cxnId="{32C71FDE-6F39-4D9D-971F-251FA4432513}">
      <dgm:prSet/>
      <dgm:spPr/>
      <dgm:t>
        <a:bodyPr/>
        <a:lstStyle/>
        <a:p>
          <a:pPr rtl="1"/>
          <a:endParaRPr lang="fa-IR"/>
        </a:p>
      </dgm:t>
    </dgm:pt>
    <dgm:pt modelId="{0C2A6B3E-D38C-44B9-A95A-315870FED38C}" type="sibTrans" cxnId="{32C71FDE-6F39-4D9D-971F-251FA4432513}">
      <dgm:prSet/>
      <dgm:spPr/>
      <dgm:t>
        <a:bodyPr/>
        <a:lstStyle/>
        <a:p>
          <a:pPr rtl="1"/>
          <a:endParaRPr lang="fa-IR"/>
        </a:p>
      </dgm:t>
    </dgm:pt>
    <dgm:pt modelId="{54FC67DE-6021-4E84-A41A-F7EA46D6795D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مبانی تربیت</a:t>
          </a:r>
        </a:p>
      </dgm:t>
    </dgm:pt>
    <dgm:pt modelId="{C3C78CEC-C319-40A8-9A60-A44CA45B5B38}" type="parTrans" cxnId="{3ABF3EF1-5156-4268-88CB-8D68716186D9}">
      <dgm:prSet/>
      <dgm:spPr/>
      <dgm:t>
        <a:bodyPr/>
        <a:lstStyle/>
        <a:p>
          <a:pPr rtl="1"/>
          <a:endParaRPr lang="fa-IR"/>
        </a:p>
      </dgm:t>
    </dgm:pt>
    <dgm:pt modelId="{0D7564F4-5192-479B-B4FB-FA2E1A3C779D}" type="sibTrans" cxnId="{3ABF3EF1-5156-4268-88CB-8D68716186D9}">
      <dgm:prSet/>
      <dgm:spPr/>
      <dgm:t>
        <a:bodyPr/>
        <a:lstStyle/>
        <a:p>
          <a:pPr rtl="1"/>
          <a:endParaRPr lang="fa-IR"/>
        </a:p>
      </dgm:t>
    </dgm:pt>
    <dgm:pt modelId="{1E660C6C-F8DA-45C9-B6D7-CA0CCC5CAE81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روش‌های تربیت</a:t>
          </a:r>
        </a:p>
      </dgm:t>
    </dgm:pt>
    <dgm:pt modelId="{957DB7DA-A210-44D3-A283-4BC5F724F5A0}" type="parTrans" cxnId="{CF1043C2-2D1A-481D-BDA9-EEB8C9394AA8}">
      <dgm:prSet/>
      <dgm:spPr/>
      <dgm:t>
        <a:bodyPr/>
        <a:lstStyle/>
        <a:p>
          <a:pPr rtl="1"/>
          <a:endParaRPr lang="fa-IR"/>
        </a:p>
      </dgm:t>
    </dgm:pt>
    <dgm:pt modelId="{4E41FCE0-EDC9-4540-AC09-5E116389F80D}" type="sibTrans" cxnId="{CF1043C2-2D1A-481D-BDA9-EEB8C9394AA8}">
      <dgm:prSet/>
      <dgm:spPr/>
      <dgm:t>
        <a:bodyPr/>
        <a:lstStyle/>
        <a:p>
          <a:pPr rtl="1"/>
          <a:endParaRPr lang="fa-IR"/>
        </a:p>
      </dgm:t>
    </dgm:pt>
    <dgm:pt modelId="{C4B14DF6-37A6-4A80-B2B6-BC32F5FCFB5A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مراحل تربیت</a:t>
          </a:r>
        </a:p>
      </dgm:t>
    </dgm:pt>
    <dgm:pt modelId="{CA788897-F121-45A7-A9DE-CFFFE399F741}" type="parTrans" cxnId="{1F10CB0D-8807-4814-B05D-CD43570D2B6A}">
      <dgm:prSet/>
      <dgm:spPr/>
      <dgm:t>
        <a:bodyPr/>
        <a:lstStyle/>
        <a:p>
          <a:pPr rtl="1"/>
          <a:endParaRPr lang="fa-IR"/>
        </a:p>
      </dgm:t>
    </dgm:pt>
    <dgm:pt modelId="{1039A621-904C-494C-A469-8D0D24509570}" type="sibTrans" cxnId="{1F10CB0D-8807-4814-B05D-CD43570D2B6A}">
      <dgm:prSet/>
      <dgm:spPr/>
      <dgm:t>
        <a:bodyPr/>
        <a:lstStyle/>
        <a:p>
          <a:pPr rtl="1"/>
          <a:endParaRPr lang="fa-IR"/>
        </a:p>
      </dgm:t>
    </dgm:pt>
    <dgm:pt modelId="{C25443F2-A02C-4D2F-A145-6D4F2314D9C4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عوامل و موانع تربیت</a:t>
          </a:r>
        </a:p>
      </dgm:t>
    </dgm:pt>
    <dgm:pt modelId="{7060E375-D54C-4044-A768-84B5D99A4837}" type="parTrans" cxnId="{B9F67C4B-D963-43C8-AD55-1AE6509EDC3E}">
      <dgm:prSet/>
      <dgm:spPr/>
      <dgm:t>
        <a:bodyPr/>
        <a:lstStyle/>
        <a:p>
          <a:pPr rtl="1"/>
          <a:endParaRPr lang="fa-IR"/>
        </a:p>
      </dgm:t>
    </dgm:pt>
    <dgm:pt modelId="{E802C29D-BFA5-443F-BB90-C49FD7219E95}" type="sibTrans" cxnId="{B9F67C4B-D963-43C8-AD55-1AE6509EDC3E}">
      <dgm:prSet/>
      <dgm:spPr/>
      <dgm:t>
        <a:bodyPr/>
        <a:lstStyle/>
        <a:p>
          <a:pPr rtl="1"/>
          <a:endParaRPr lang="fa-IR"/>
        </a:p>
      </dgm:t>
    </dgm:pt>
    <dgm:pt modelId="{721CF9EE-C788-4736-A60F-85CBB446C1D5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تکنولوژی و ابزار تربیت</a:t>
          </a:r>
        </a:p>
      </dgm:t>
    </dgm:pt>
    <dgm:pt modelId="{262D278D-AF68-44BF-8D54-E5673CD900FD}" type="parTrans" cxnId="{F3506093-31CF-48BE-ABF9-E3E2509FD613}">
      <dgm:prSet/>
      <dgm:spPr/>
      <dgm:t>
        <a:bodyPr/>
        <a:lstStyle/>
        <a:p>
          <a:pPr rtl="1"/>
          <a:endParaRPr lang="fa-IR"/>
        </a:p>
      </dgm:t>
    </dgm:pt>
    <dgm:pt modelId="{A07C8D2A-018E-4F3B-B086-7D94369566B8}" type="sibTrans" cxnId="{F3506093-31CF-48BE-ABF9-E3E2509FD613}">
      <dgm:prSet/>
      <dgm:spPr/>
      <dgm:t>
        <a:bodyPr/>
        <a:lstStyle/>
        <a:p>
          <a:pPr rtl="1"/>
          <a:endParaRPr lang="fa-IR"/>
        </a:p>
      </dgm:t>
    </dgm:pt>
    <dgm:pt modelId="{4817348D-909C-4F81-932C-EC1F0CDE8DD2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برنامه‌های تربیتی</a:t>
          </a:r>
        </a:p>
      </dgm:t>
    </dgm:pt>
    <dgm:pt modelId="{9B6F2494-C435-4050-98CE-F3AC9EDDF193}" type="parTrans" cxnId="{6E39C699-72DF-4484-93E4-3BF564948BC9}">
      <dgm:prSet/>
      <dgm:spPr/>
      <dgm:t>
        <a:bodyPr/>
        <a:lstStyle/>
        <a:p>
          <a:pPr rtl="1"/>
          <a:endParaRPr lang="fa-IR"/>
        </a:p>
      </dgm:t>
    </dgm:pt>
    <dgm:pt modelId="{459940D3-933D-48F9-A703-D059B2A75259}" type="sibTrans" cxnId="{6E39C699-72DF-4484-93E4-3BF564948BC9}">
      <dgm:prSet/>
      <dgm:spPr/>
      <dgm:t>
        <a:bodyPr/>
        <a:lstStyle/>
        <a:p>
          <a:pPr rtl="1"/>
          <a:endParaRPr lang="fa-IR"/>
        </a:p>
      </dgm:t>
    </dgm:pt>
    <dgm:pt modelId="{056A4500-E5C2-4F87-8881-F0262118BEA8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...</a:t>
          </a:r>
        </a:p>
      </dgm:t>
    </dgm:pt>
    <dgm:pt modelId="{A74128B4-7C8A-4121-99C4-BFDCBBE4965E}" type="parTrans" cxnId="{B9EB6029-276C-44B5-97B2-C68306CBF5E8}">
      <dgm:prSet/>
      <dgm:spPr/>
      <dgm:t>
        <a:bodyPr/>
        <a:lstStyle/>
        <a:p>
          <a:pPr rtl="1"/>
          <a:endParaRPr lang="fa-IR"/>
        </a:p>
      </dgm:t>
    </dgm:pt>
    <dgm:pt modelId="{A663EFCA-8DA2-43AF-B1A4-215A7F109D1A}" type="sibTrans" cxnId="{B9EB6029-276C-44B5-97B2-C68306CBF5E8}">
      <dgm:prSet/>
      <dgm:spPr/>
      <dgm:t>
        <a:bodyPr/>
        <a:lstStyle/>
        <a:p>
          <a:pPr rtl="1"/>
          <a:endParaRPr lang="fa-IR"/>
        </a:p>
      </dgm:t>
    </dgm:pt>
    <dgm:pt modelId="{A3035E2F-F333-4561-9E89-CCF40716B573}" type="pres">
      <dgm:prSet presAssocID="{106D7875-4B58-4B75-B666-F511CF66E1C1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25EC1742-DBEE-4706-AF99-65E0D9D1E354}" type="pres">
      <dgm:prSet presAssocID="{54FC67DE-6021-4E84-A41A-F7EA46D6795D}" presName="parentLin" presStyleCnt="0"/>
      <dgm:spPr/>
    </dgm:pt>
    <dgm:pt modelId="{48F1B1C8-C521-48B1-A231-710837E06196}" type="pres">
      <dgm:prSet presAssocID="{54FC67DE-6021-4E84-A41A-F7EA46D6795D}" presName="parentLeftMargin" presStyleLbl="node1" presStyleIdx="0" presStyleCnt="10"/>
      <dgm:spPr/>
    </dgm:pt>
    <dgm:pt modelId="{4970B27B-60CA-490F-883A-0886574C3FA2}" type="pres">
      <dgm:prSet presAssocID="{54FC67DE-6021-4E84-A41A-F7EA46D6795D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0419110B-7371-492E-B153-2421842B5CBE}" type="pres">
      <dgm:prSet presAssocID="{54FC67DE-6021-4E84-A41A-F7EA46D6795D}" presName="negativeSpace" presStyleCnt="0"/>
      <dgm:spPr/>
    </dgm:pt>
    <dgm:pt modelId="{4921DE4C-7EED-4ED2-8BDD-5067B2A5EC5C}" type="pres">
      <dgm:prSet presAssocID="{54FC67DE-6021-4E84-A41A-F7EA46D6795D}" presName="childText" presStyleLbl="conFgAcc1" presStyleIdx="0" presStyleCnt="10">
        <dgm:presLayoutVars>
          <dgm:bulletEnabled val="1"/>
        </dgm:presLayoutVars>
      </dgm:prSet>
      <dgm:spPr/>
    </dgm:pt>
    <dgm:pt modelId="{B6A79BC9-39D5-419D-8962-9586261A179D}" type="pres">
      <dgm:prSet presAssocID="{0D7564F4-5192-479B-B4FB-FA2E1A3C779D}" presName="spaceBetweenRectangles" presStyleCnt="0"/>
      <dgm:spPr/>
    </dgm:pt>
    <dgm:pt modelId="{EDF7E57F-0557-40A4-BB84-D9D22E48A868}" type="pres">
      <dgm:prSet presAssocID="{0D59A74C-0DBD-40DB-A475-E9F3469825A5}" presName="parentLin" presStyleCnt="0"/>
      <dgm:spPr/>
    </dgm:pt>
    <dgm:pt modelId="{63462655-9733-430E-9B35-C2ED05571753}" type="pres">
      <dgm:prSet presAssocID="{0D59A74C-0DBD-40DB-A475-E9F3469825A5}" presName="parentLeftMargin" presStyleLbl="node1" presStyleIdx="0" presStyleCnt="10"/>
      <dgm:spPr/>
    </dgm:pt>
    <dgm:pt modelId="{4F6F5C28-307D-4639-8BA8-FDA3FA6236FA}" type="pres">
      <dgm:prSet presAssocID="{0D59A74C-0DBD-40DB-A475-E9F3469825A5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E376B216-E316-492E-8D72-0CF4F13309A4}" type="pres">
      <dgm:prSet presAssocID="{0D59A74C-0DBD-40DB-A475-E9F3469825A5}" presName="negativeSpace" presStyleCnt="0"/>
      <dgm:spPr/>
    </dgm:pt>
    <dgm:pt modelId="{85965F15-B355-41DB-9040-C1DC7207D9E8}" type="pres">
      <dgm:prSet presAssocID="{0D59A74C-0DBD-40DB-A475-E9F3469825A5}" presName="childText" presStyleLbl="conFgAcc1" presStyleIdx="1" presStyleCnt="10">
        <dgm:presLayoutVars>
          <dgm:bulletEnabled val="1"/>
        </dgm:presLayoutVars>
      </dgm:prSet>
      <dgm:spPr/>
    </dgm:pt>
    <dgm:pt modelId="{9A285E21-A410-4828-8589-0DEAE4BC5D73}" type="pres">
      <dgm:prSet presAssocID="{AC2471DE-07F7-4775-8B68-481AA7E75631}" presName="spaceBetweenRectangles" presStyleCnt="0"/>
      <dgm:spPr/>
    </dgm:pt>
    <dgm:pt modelId="{37BD4473-D795-43DE-974C-2FBE61077286}" type="pres">
      <dgm:prSet presAssocID="{6DE4B26E-6F5B-40E8-A8C6-4A97FA30A652}" presName="parentLin" presStyleCnt="0"/>
      <dgm:spPr/>
    </dgm:pt>
    <dgm:pt modelId="{215DED00-376C-48E6-8EDD-622886216D2E}" type="pres">
      <dgm:prSet presAssocID="{6DE4B26E-6F5B-40E8-A8C6-4A97FA30A652}" presName="parentLeftMargin" presStyleLbl="node1" presStyleIdx="1" presStyleCnt="10"/>
      <dgm:spPr/>
    </dgm:pt>
    <dgm:pt modelId="{B40C5237-A635-4A38-8BC6-2F02E34BE0D0}" type="pres">
      <dgm:prSet presAssocID="{6DE4B26E-6F5B-40E8-A8C6-4A97FA30A652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17CCB615-62AA-4672-B929-11DF5122B666}" type="pres">
      <dgm:prSet presAssocID="{6DE4B26E-6F5B-40E8-A8C6-4A97FA30A652}" presName="negativeSpace" presStyleCnt="0"/>
      <dgm:spPr/>
    </dgm:pt>
    <dgm:pt modelId="{1408D797-4D9F-4909-9CCC-86E0BDCD6486}" type="pres">
      <dgm:prSet presAssocID="{6DE4B26E-6F5B-40E8-A8C6-4A97FA30A652}" presName="childText" presStyleLbl="conFgAcc1" presStyleIdx="2" presStyleCnt="10">
        <dgm:presLayoutVars>
          <dgm:bulletEnabled val="1"/>
        </dgm:presLayoutVars>
      </dgm:prSet>
      <dgm:spPr/>
    </dgm:pt>
    <dgm:pt modelId="{0FD1B1E3-81F3-4580-9AB5-20E2A503BD81}" type="pres">
      <dgm:prSet presAssocID="{2130BB56-BE5E-4236-A0CD-A04E463819D0}" presName="spaceBetweenRectangles" presStyleCnt="0"/>
      <dgm:spPr/>
    </dgm:pt>
    <dgm:pt modelId="{5A22681A-B56B-4EDA-B7E3-E4DF50FE8BA4}" type="pres">
      <dgm:prSet presAssocID="{1E660C6C-F8DA-45C9-B6D7-CA0CCC5CAE81}" presName="parentLin" presStyleCnt="0"/>
      <dgm:spPr/>
    </dgm:pt>
    <dgm:pt modelId="{2B4FE2A3-6FD2-4A3B-9BDD-93D30E39B262}" type="pres">
      <dgm:prSet presAssocID="{1E660C6C-F8DA-45C9-B6D7-CA0CCC5CAE81}" presName="parentLeftMargin" presStyleLbl="node1" presStyleIdx="2" presStyleCnt="10"/>
      <dgm:spPr/>
    </dgm:pt>
    <dgm:pt modelId="{4A2127E8-71A1-4257-A2B0-9CF5B1308C8F}" type="pres">
      <dgm:prSet presAssocID="{1E660C6C-F8DA-45C9-B6D7-CA0CCC5CAE81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73F633F8-2F9B-446E-BF7B-7403541BC4D6}" type="pres">
      <dgm:prSet presAssocID="{1E660C6C-F8DA-45C9-B6D7-CA0CCC5CAE81}" presName="negativeSpace" presStyleCnt="0"/>
      <dgm:spPr/>
    </dgm:pt>
    <dgm:pt modelId="{E9CDEDFE-CE0D-4524-9C05-BA797E65CD13}" type="pres">
      <dgm:prSet presAssocID="{1E660C6C-F8DA-45C9-B6D7-CA0CCC5CAE81}" presName="childText" presStyleLbl="conFgAcc1" presStyleIdx="3" presStyleCnt="10">
        <dgm:presLayoutVars>
          <dgm:bulletEnabled val="1"/>
        </dgm:presLayoutVars>
      </dgm:prSet>
      <dgm:spPr/>
    </dgm:pt>
    <dgm:pt modelId="{C9743BE9-8EE7-4AB1-92B1-B014DE243BCA}" type="pres">
      <dgm:prSet presAssocID="{4E41FCE0-EDC9-4540-AC09-5E116389F80D}" presName="spaceBetweenRectangles" presStyleCnt="0"/>
      <dgm:spPr/>
    </dgm:pt>
    <dgm:pt modelId="{33AA42EB-AF25-4DAF-B6FE-4789F885D0AA}" type="pres">
      <dgm:prSet presAssocID="{C4B14DF6-37A6-4A80-B2B6-BC32F5FCFB5A}" presName="parentLin" presStyleCnt="0"/>
      <dgm:spPr/>
    </dgm:pt>
    <dgm:pt modelId="{103FB797-3B43-4222-B56E-A32826978F3C}" type="pres">
      <dgm:prSet presAssocID="{C4B14DF6-37A6-4A80-B2B6-BC32F5FCFB5A}" presName="parentLeftMargin" presStyleLbl="node1" presStyleIdx="3" presStyleCnt="10"/>
      <dgm:spPr/>
    </dgm:pt>
    <dgm:pt modelId="{FAF8613D-70B5-4EF8-AAF2-B1DCAA98529A}" type="pres">
      <dgm:prSet presAssocID="{C4B14DF6-37A6-4A80-B2B6-BC32F5FCFB5A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BBB47AC7-8FD7-4C97-ADBE-929EEE8BC217}" type="pres">
      <dgm:prSet presAssocID="{C4B14DF6-37A6-4A80-B2B6-BC32F5FCFB5A}" presName="negativeSpace" presStyleCnt="0"/>
      <dgm:spPr/>
    </dgm:pt>
    <dgm:pt modelId="{CE7D200D-6781-418A-9D16-5449C3FE68C2}" type="pres">
      <dgm:prSet presAssocID="{C4B14DF6-37A6-4A80-B2B6-BC32F5FCFB5A}" presName="childText" presStyleLbl="conFgAcc1" presStyleIdx="4" presStyleCnt="10">
        <dgm:presLayoutVars>
          <dgm:bulletEnabled val="1"/>
        </dgm:presLayoutVars>
      </dgm:prSet>
      <dgm:spPr/>
    </dgm:pt>
    <dgm:pt modelId="{1531E46F-82C1-4375-A1A7-E3F989E9252B}" type="pres">
      <dgm:prSet presAssocID="{1039A621-904C-494C-A469-8D0D24509570}" presName="spaceBetweenRectangles" presStyleCnt="0"/>
      <dgm:spPr/>
    </dgm:pt>
    <dgm:pt modelId="{0DE05097-5935-45B6-85B2-F4C6E17DD329}" type="pres">
      <dgm:prSet presAssocID="{C25443F2-A02C-4D2F-A145-6D4F2314D9C4}" presName="parentLin" presStyleCnt="0"/>
      <dgm:spPr/>
    </dgm:pt>
    <dgm:pt modelId="{586A9C56-2CBA-4EE6-AF00-5CF54F50F70F}" type="pres">
      <dgm:prSet presAssocID="{C25443F2-A02C-4D2F-A145-6D4F2314D9C4}" presName="parentLeftMargin" presStyleLbl="node1" presStyleIdx="4" presStyleCnt="10"/>
      <dgm:spPr/>
    </dgm:pt>
    <dgm:pt modelId="{6CA65DA2-782A-40E0-9293-668BB3C83698}" type="pres">
      <dgm:prSet presAssocID="{C25443F2-A02C-4D2F-A145-6D4F2314D9C4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5DDDE766-B362-4522-8AFF-2F2DBD09DC37}" type="pres">
      <dgm:prSet presAssocID="{C25443F2-A02C-4D2F-A145-6D4F2314D9C4}" presName="negativeSpace" presStyleCnt="0"/>
      <dgm:spPr/>
    </dgm:pt>
    <dgm:pt modelId="{103965A5-9F07-4227-AE9E-77547A65AA4F}" type="pres">
      <dgm:prSet presAssocID="{C25443F2-A02C-4D2F-A145-6D4F2314D9C4}" presName="childText" presStyleLbl="conFgAcc1" presStyleIdx="5" presStyleCnt="10">
        <dgm:presLayoutVars>
          <dgm:bulletEnabled val="1"/>
        </dgm:presLayoutVars>
      </dgm:prSet>
      <dgm:spPr/>
    </dgm:pt>
    <dgm:pt modelId="{0FA2A010-3AEE-4A8A-8224-141B05CFDF57}" type="pres">
      <dgm:prSet presAssocID="{E802C29D-BFA5-443F-BB90-C49FD7219E95}" presName="spaceBetweenRectangles" presStyleCnt="0"/>
      <dgm:spPr/>
    </dgm:pt>
    <dgm:pt modelId="{0E2C8A7B-F77A-4CE2-958F-9C138006171F}" type="pres">
      <dgm:prSet presAssocID="{D510C350-CBE3-449F-9248-FEF3DAC80D85}" presName="parentLin" presStyleCnt="0"/>
      <dgm:spPr/>
    </dgm:pt>
    <dgm:pt modelId="{B55B841C-0D16-4558-A313-CC7C39F154C8}" type="pres">
      <dgm:prSet presAssocID="{D510C350-CBE3-449F-9248-FEF3DAC80D85}" presName="parentLeftMargin" presStyleLbl="node1" presStyleIdx="5" presStyleCnt="10"/>
      <dgm:spPr/>
    </dgm:pt>
    <dgm:pt modelId="{F1A4229F-BBE2-4FCC-9B50-C106CCFCC109}" type="pres">
      <dgm:prSet presAssocID="{D510C350-CBE3-449F-9248-FEF3DAC80D85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0F754D43-D4DC-4D3B-AB81-CE072EF647DF}" type="pres">
      <dgm:prSet presAssocID="{D510C350-CBE3-449F-9248-FEF3DAC80D85}" presName="negativeSpace" presStyleCnt="0"/>
      <dgm:spPr/>
    </dgm:pt>
    <dgm:pt modelId="{37CB12E1-EB36-4AE5-A942-60E6A8B3E61F}" type="pres">
      <dgm:prSet presAssocID="{D510C350-CBE3-449F-9248-FEF3DAC80D85}" presName="childText" presStyleLbl="conFgAcc1" presStyleIdx="6" presStyleCnt="10">
        <dgm:presLayoutVars>
          <dgm:bulletEnabled val="1"/>
        </dgm:presLayoutVars>
      </dgm:prSet>
      <dgm:spPr/>
    </dgm:pt>
    <dgm:pt modelId="{BA90D3D2-EC5B-49FD-BC4E-81CAB4307775}" type="pres">
      <dgm:prSet presAssocID="{0C2A6B3E-D38C-44B9-A95A-315870FED38C}" presName="spaceBetweenRectangles" presStyleCnt="0"/>
      <dgm:spPr/>
    </dgm:pt>
    <dgm:pt modelId="{D4CC32B7-2032-435D-8430-D94980C2EC74}" type="pres">
      <dgm:prSet presAssocID="{721CF9EE-C788-4736-A60F-85CBB446C1D5}" presName="parentLin" presStyleCnt="0"/>
      <dgm:spPr/>
    </dgm:pt>
    <dgm:pt modelId="{F7294C6B-035E-49F0-B38D-EE8314EABB72}" type="pres">
      <dgm:prSet presAssocID="{721CF9EE-C788-4736-A60F-85CBB446C1D5}" presName="parentLeftMargin" presStyleLbl="node1" presStyleIdx="6" presStyleCnt="10"/>
      <dgm:spPr/>
    </dgm:pt>
    <dgm:pt modelId="{C67C0996-B8E6-444C-A4BE-D11AABC17B69}" type="pres">
      <dgm:prSet presAssocID="{721CF9EE-C788-4736-A60F-85CBB446C1D5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9C45739F-AF44-47A7-BD63-9488655468D2}" type="pres">
      <dgm:prSet presAssocID="{721CF9EE-C788-4736-A60F-85CBB446C1D5}" presName="negativeSpace" presStyleCnt="0"/>
      <dgm:spPr/>
    </dgm:pt>
    <dgm:pt modelId="{7F9A03A3-BAE4-4C4D-B92E-F7049835A64D}" type="pres">
      <dgm:prSet presAssocID="{721CF9EE-C788-4736-A60F-85CBB446C1D5}" presName="childText" presStyleLbl="conFgAcc1" presStyleIdx="7" presStyleCnt="10">
        <dgm:presLayoutVars>
          <dgm:bulletEnabled val="1"/>
        </dgm:presLayoutVars>
      </dgm:prSet>
      <dgm:spPr/>
    </dgm:pt>
    <dgm:pt modelId="{474A4D43-CC3B-4352-98E0-5A6AF4ACBCEB}" type="pres">
      <dgm:prSet presAssocID="{A07C8D2A-018E-4F3B-B086-7D94369566B8}" presName="spaceBetweenRectangles" presStyleCnt="0"/>
      <dgm:spPr/>
    </dgm:pt>
    <dgm:pt modelId="{5F140DE5-2524-42B1-8221-3B8C74D289DE}" type="pres">
      <dgm:prSet presAssocID="{4817348D-909C-4F81-932C-EC1F0CDE8DD2}" presName="parentLin" presStyleCnt="0"/>
      <dgm:spPr/>
    </dgm:pt>
    <dgm:pt modelId="{4403CE59-6398-4319-9B0D-EE96BA2ADF77}" type="pres">
      <dgm:prSet presAssocID="{4817348D-909C-4F81-932C-EC1F0CDE8DD2}" presName="parentLeftMargin" presStyleLbl="node1" presStyleIdx="7" presStyleCnt="10"/>
      <dgm:spPr/>
    </dgm:pt>
    <dgm:pt modelId="{3EF6FE78-122F-446E-B8FD-DEE410C88E46}" type="pres">
      <dgm:prSet presAssocID="{4817348D-909C-4F81-932C-EC1F0CDE8DD2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EF553FB4-548A-42A4-83E8-355A9DC94662}" type="pres">
      <dgm:prSet presAssocID="{4817348D-909C-4F81-932C-EC1F0CDE8DD2}" presName="negativeSpace" presStyleCnt="0"/>
      <dgm:spPr/>
    </dgm:pt>
    <dgm:pt modelId="{13DE747A-FB06-4270-BB37-B41E9188FB49}" type="pres">
      <dgm:prSet presAssocID="{4817348D-909C-4F81-932C-EC1F0CDE8DD2}" presName="childText" presStyleLbl="conFgAcc1" presStyleIdx="8" presStyleCnt="10">
        <dgm:presLayoutVars>
          <dgm:bulletEnabled val="1"/>
        </dgm:presLayoutVars>
      </dgm:prSet>
      <dgm:spPr/>
    </dgm:pt>
    <dgm:pt modelId="{DD09524A-2A60-421B-ADB5-CAAF5F67875E}" type="pres">
      <dgm:prSet presAssocID="{459940D3-933D-48F9-A703-D059B2A75259}" presName="spaceBetweenRectangles" presStyleCnt="0"/>
      <dgm:spPr/>
    </dgm:pt>
    <dgm:pt modelId="{07CAF0CD-DD37-4039-8C03-2FA00A991FEE}" type="pres">
      <dgm:prSet presAssocID="{056A4500-E5C2-4F87-8881-F0262118BEA8}" presName="parentLin" presStyleCnt="0"/>
      <dgm:spPr/>
    </dgm:pt>
    <dgm:pt modelId="{5CD94E84-0E84-4AB2-92DA-73AA9B4D768B}" type="pres">
      <dgm:prSet presAssocID="{056A4500-E5C2-4F87-8881-F0262118BEA8}" presName="parentLeftMargin" presStyleLbl="node1" presStyleIdx="8" presStyleCnt="10"/>
      <dgm:spPr/>
    </dgm:pt>
    <dgm:pt modelId="{9DEF4A7F-CF35-4F72-A44C-BC2A41E21888}" type="pres">
      <dgm:prSet presAssocID="{056A4500-E5C2-4F87-8881-F0262118BEA8}" presName="parentText" presStyleLbl="node1" presStyleIdx="9" presStyleCnt="10">
        <dgm:presLayoutVars>
          <dgm:chMax val="0"/>
          <dgm:bulletEnabled val="1"/>
        </dgm:presLayoutVars>
      </dgm:prSet>
      <dgm:spPr/>
    </dgm:pt>
    <dgm:pt modelId="{C0C3CA94-2806-4A86-AB63-F184B75F9989}" type="pres">
      <dgm:prSet presAssocID="{056A4500-E5C2-4F87-8881-F0262118BEA8}" presName="negativeSpace" presStyleCnt="0"/>
      <dgm:spPr/>
    </dgm:pt>
    <dgm:pt modelId="{9E9A1619-A1CA-4406-B8CD-F9F654933D7E}" type="pres">
      <dgm:prSet presAssocID="{056A4500-E5C2-4F87-8881-F0262118BEA8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0D916304-927C-4050-8DBA-B2BC59BF5CEB}" type="presOf" srcId="{C25443F2-A02C-4D2F-A145-6D4F2314D9C4}" destId="{586A9C56-2CBA-4EE6-AF00-5CF54F50F70F}" srcOrd="0" destOrd="0" presId="urn:microsoft.com/office/officeart/2005/8/layout/list1"/>
    <dgm:cxn modelId="{2E360B09-C0F0-4481-BD22-4D08A154F58B}" srcId="{106D7875-4B58-4B75-B666-F511CF66E1C1}" destId="{6DE4B26E-6F5B-40E8-A8C6-4A97FA30A652}" srcOrd="2" destOrd="0" parTransId="{4A4E5713-F518-47BB-8851-0B5D72118655}" sibTransId="{2130BB56-BE5E-4236-A0CD-A04E463819D0}"/>
    <dgm:cxn modelId="{F5CE990B-C905-4DCE-A584-DFE6C88776B9}" type="presOf" srcId="{1E660C6C-F8DA-45C9-B6D7-CA0CCC5CAE81}" destId="{2B4FE2A3-6FD2-4A3B-9BDD-93D30E39B262}" srcOrd="0" destOrd="0" presId="urn:microsoft.com/office/officeart/2005/8/layout/list1"/>
    <dgm:cxn modelId="{1F10CB0D-8807-4814-B05D-CD43570D2B6A}" srcId="{106D7875-4B58-4B75-B666-F511CF66E1C1}" destId="{C4B14DF6-37A6-4A80-B2B6-BC32F5FCFB5A}" srcOrd="4" destOrd="0" parTransId="{CA788897-F121-45A7-A9DE-CFFFE399F741}" sibTransId="{1039A621-904C-494C-A469-8D0D24509570}"/>
    <dgm:cxn modelId="{5E47DB10-649A-438F-B21E-813DA9251BD4}" type="presOf" srcId="{6DE4B26E-6F5B-40E8-A8C6-4A97FA30A652}" destId="{B40C5237-A635-4A38-8BC6-2F02E34BE0D0}" srcOrd="1" destOrd="0" presId="urn:microsoft.com/office/officeart/2005/8/layout/list1"/>
    <dgm:cxn modelId="{CEF40A15-D675-452A-8F67-133C32BF64F6}" srcId="{106D7875-4B58-4B75-B666-F511CF66E1C1}" destId="{0D59A74C-0DBD-40DB-A475-E9F3469825A5}" srcOrd="1" destOrd="0" parTransId="{11224090-2AF3-4805-A211-B0F6AB8E07CC}" sibTransId="{AC2471DE-07F7-4775-8B68-481AA7E75631}"/>
    <dgm:cxn modelId="{6E8CD317-1BF2-4A73-80E6-D0ABEFFA30DB}" type="presOf" srcId="{54FC67DE-6021-4E84-A41A-F7EA46D6795D}" destId="{4970B27B-60CA-490F-883A-0886574C3FA2}" srcOrd="1" destOrd="0" presId="urn:microsoft.com/office/officeart/2005/8/layout/list1"/>
    <dgm:cxn modelId="{73D53525-5911-414F-BB83-6DA3E32388AF}" type="presOf" srcId="{056A4500-E5C2-4F87-8881-F0262118BEA8}" destId="{9DEF4A7F-CF35-4F72-A44C-BC2A41E21888}" srcOrd="1" destOrd="0" presId="urn:microsoft.com/office/officeart/2005/8/layout/list1"/>
    <dgm:cxn modelId="{B9EB6029-276C-44B5-97B2-C68306CBF5E8}" srcId="{106D7875-4B58-4B75-B666-F511CF66E1C1}" destId="{056A4500-E5C2-4F87-8881-F0262118BEA8}" srcOrd="9" destOrd="0" parTransId="{A74128B4-7C8A-4121-99C4-BFDCBBE4965E}" sibTransId="{A663EFCA-8DA2-43AF-B1A4-215A7F109D1A}"/>
    <dgm:cxn modelId="{45BEF929-4F93-4F4E-B50C-11B3FE501BCE}" type="presOf" srcId="{C4B14DF6-37A6-4A80-B2B6-BC32F5FCFB5A}" destId="{FAF8613D-70B5-4EF8-AAF2-B1DCAA98529A}" srcOrd="1" destOrd="0" presId="urn:microsoft.com/office/officeart/2005/8/layout/list1"/>
    <dgm:cxn modelId="{9F0C9333-6AB1-4619-A3AD-6F2B6FE778E0}" type="presOf" srcId="{D510C350-CBE3-449F-9248-FEF3DAC80D85}" destId="{F1A4229F-BBE2-4FCC-9B50-C106CCFCC109}" srcOrd="1" destOrd="0" presId="urn:microsoft.com/office/officeart/2005/8/layout/list1"/>
    <dgm:cxn modelId="{03BF973A-0FFF-47B4-BCEE-AC13DDE7AC58}" type="presOf" srcId="{106D7875-4B58-4B75-B666-F511CF66E1C1}" destId="{A3035E2F-F333-4561-9E89-CCF40716B573}" srcOrd="0" destOrd="0" presId="urn:microsoft.com/office/officeart/2005/8/layout/list1"/>
    <dgm:cxn modelId="{F1CF2045-178F-487F-94A3-3C5CF300474D}" type="presOf" srcId="{D510C350-CBE3-449F-9248-FEF3DAC80D85}" destId="{B55B841C-0D16-4558-A313-CC7C39F154C8}" srcOrd="0" destOrd="0" presId="urn:microsoft.com/office/officeart/2005/8/layout/list1"/>
    <dgm:cxn modelId="{C88A4266-6ADB-4271-B782-0E0107A3B838}" type="presOf" srcId="{056A4500-E5C2-4F87-8881-F0262118BEA8}" destId="{5CD94E84-0E84-4AB2-92DA-73AA9B4D768B}" srcOrd="0" destOrd="0" presId="urn:microsoft.com/office/officeart/2005/8/layout/list1"/>
    <dgm:cxn modelId="{B9F67C4B-D963-43C8-AD55-1AE6509EDC3E}" srcId="{106D7875-4B58-4B75-B666-F511CF66E1C1}" destId="{C25443F2-A02C-4D2F-A145-6D4F2314D9C4}" srcOrd="5" destOrd="0" parTransId="{7060E375-D54C-4044-A768-84B5D99A4837}" sibTransId="{E802C29D-BFA5-443F-BB90-C49FD7219E95}"/>
    <dgm:cxn modelId="{F9BFD06C-FF92-42AA-B09C-429D36ADC553}" type="presOf" srcId="{4817348D-909C-4F81-932C-EC1F0CDE8DD2}" destId="{4403CE59-6398-4319-9B0D-EE96BA2ADF77}" srcOrd="0" destOrd="0" presId="urn:microsoft.com/office/officeart/2005/8/layout/list1"/>
    <dgm:cxn modelId="{5CA3496D-F956-45ED-BDE0-D3627B7B0DDA}" type="presOf" srcId="{C25443F2-A02C-4D2F-A145-6D4F2314D9C4}" destId="{6CA65DA2-782A-40E0-9293-668BB3C83698}" srcOrd="1" destOrd="0" presId="urn:microsoft.com/office/officeart/2005/8/layout/list1"/>
    <dgm:cxn modelId="{70CE0F79-6E47-4F88-BDF2-32659A83F306}" type="presOf" srcId="{C4B14DF6-37A6-4A80-B2B6-BC32F5FCFB5A}" destId="{103FB797-3B43-4222-B56E-A32826978F3C}" srcOrd="0" destOrd="0" presId="urn:microsoft.com/office/officeart/2005/8/layout/list1"/>
    <dgm:cxn modelId="{0486A079-4DDC-4BD2-8CF7-E2B579071649}" type="presOf" srcId="{54FC67DE-6021-4E84-A41A-F7EA46D6795D}" destId="{48F1B1C8-C521-48B1-A231-710837E06196}" srcOrd="0" destOrd="0" presId="urn:microsoft.com/office/officeart/2005/8/layout/list1"/>
    <dgm:cxn modelId="{BC47498D-DA50-4EBA-915E-424AE4285288}" type="presOf" srcId="{721CF9EE-C788-4736-A60F-85CBB446C1D5}" destId="{F7294C6B-035E-49F0-B38D-EE8314EABB72}" srcOrd="0" destOrd="0" presId="urn:microsoft.com/office/officeart/2005/8/layout/list1"/>
    <dgm:cxn modelId="{F3506093-31CF-48BE-ABF9-E3E2509FD613}" srcId="{106D7875-4B58-4B75-B666-F511CF66E1C1}" destId="{721CF9EE-C788-4736-A60F-85CBB446C1D5}" srcOrd="7" destOrd="0" parTransId="{262D278D-AF68-44BF-8D54-E5673CD900FD}" sibTransId="{A07C8D2A-018E-4F3B-B086-7D94369566B8}"/>
    <dgm:cxn modelId="{6E39C699-72DF-4484-93E4-3BF564948BC9}" srcId="{106D7875-4B58-4B75-B666-F511CF66E1C1}" destId="{4817348D-909C-4F81-932C-EC1F0CDE8DD2}" srcOrd="8" destOrd="0" parTransId="{9B6F2494-C435-4050-98CE-F3AC9EDDF193}" sibTransId="{459940D3-933D-48F9-A703-D059B2A75259}"/>
    <dgm:cxn modelId="{E68E56BB-6BCC-4BD5-AAB7-F1CC2F127EE6}" type="presOf" srcId="{0D59A74C-0DBD-40DB-A475-E9F3469825A5}" destId="{63462655-9733-430E-9B35-C2ED05571753}" srcOrd="0" destOrd="0" presId="urn:microsoft.com/office/officeart/2005/8/layout/list1"/>
    <dgm:cxn modelId="{CF1043C2-2D1A-481D-BDA9-EEB8C9394AA8}" srcId="{106D7875-4B58-4B75-B666-F511CF66E1C1}" destId="{1E660C6C-F8DA-45C9-B6D7-CA0CCC5CAE81}" srcOrd="3" destOrd="0" parTransId="{957DB7DA-A210-44D3-A283-4BC5F724F5A0}" sibTransId="{4E41FCE0-EDC9-4540-AC09-5E116389F80D}"/>
    <dgm:cxn modelId="{D4BC9CC2-728C-407F-B8C0-0C1A8C88ACC6}" type="presOf" srcId="{1E660C6C-F8DA-45C9-B6D7-CA0CCC5CAE81}" destId="{4A2127E8-71A1-4257-A2B0-9CF5B1308C8F}" srcOrd="1" destOrd="0" presId="urn:microsoft.com/office/officeart/2005/8/layout/list1"/>
    <dgm:cxn modelId="{1A8DC3CA-B59D-445C-88C2-7BBA047FFD9D}" type="presOf" srcId="{0D59A74C-0DBD-40DB-A475-E9F3469825A5}" destId="{4F6F5C28-307D-4639-8BA8-FDA3FA6236FA}" srcOrd="1" destOrd="0" presId="urn:microsoft.com/office/officeart/2005/8/layout/list1"/>
    <dgm:cxn modelId="{32C71FDE-6F39-4D9D-971F-251FA4432513}" srcId="{106D7875-4B58-4B75-B666-F511CF66E1C1}" destId="{D510C350-CBE3-449F-9248-FEF3DAC80D85}" srcOrd="6" destOrd="0" parTransId="{27B424EE-88F1-433F-945C-BF34CC0C1080}" sibTransId="{0C2A6B3E-D38C-44B9-A95A-315870FED38C}"/>
    <dgm:cxn modelId="{4C0338E1-4E9C-4A47-964B-DF3B18C0F1B8}" type="presOf" srcId="{4817348D-909C-4F81-932C-EC1F0CDE8DD2}" destId="{3EF6FE78-122F-446E-B8FD-DEE410C88E46}" srcOrd="1" destOrd="0" presId="urn:microsoft.com/office/officeart/2005/8/layout/list1"/>
    <dgm:cxn modelId="{3ABF3EF1-5156-4268-88CB-8D68716186D9}" srcId="{106D7875-4B58-4B75-B666-F511CF66E1C1}" destId="{54FC67DE-6021-4E84-A41A-F7EA46D6795D}" srcOrd="0" destOrd="0" parTransId="{C3C78CEC-C319-40A8-9A60-A44CA45B5B38}" sibTransId="{0D7564F4-5192-479B-B4FB-FA2E1A3C779D}"/>
    <dgm:cxn modelId="{2F333EFF-709A-461F-A5F2-8C0FA9C95805}" type="presOf" srcId="{6DE4B26E-6F5B-40E8-A8C6-4A97FA30A652}" destId="{215DED00-376C-48E6-8EDD-622886216D2E}" srcOrd="0" destOrd="0" presId="urn:microsoft.com/office/officeart/2005/8/layout/list1"/>
    <dgm:cxn modelId="{67D9B5FF-3977-4F41-9D9F-175A1BAA19AF}" type="presOf" srcId="{721CF9EE-C788-4736-A60F-85CBB446C1D5}" destId="{C67C0996-B8E6-444C-A4BE-D11AABC17B69}" srcOrd="1" destOrd="0" presId="urn:microsoft.com/office/officeart/2005/8/layout/list1"/>
    <dgm:cxn modelId="{CA9D88B0-1C70-43CF-B2C7-F5A2580D7762}" type="presParOf" srcId="{A3035E2F-F333-4561-9E89-CCF40716B573}" destId="{25EC1742-DBEE-4706-AF99-65E0D9D1E354}" srcOrd="0" destOrd="0" presId="urn:microsoft.com/office/officeart/2005/8/layout/list1"/>
    <dgm:cxn modelId="{DA9E3EB3-0AAF-486A-828C-1B780739BBF8}" type="presParOf" srcId="{25EC1742-DBEE-4706-AF99-65E0D9D1E354}" destId="{48F1B1C8-C521-48B1-A231-710837E06196}" srcOrd="0" destOrd="0" presId="urn:microsoft.com/office/officeart/2005/8/layout/list1"/>
    <dgm:cxn modelId="{4572721D-2038-403F-8AA5-31B638112DB4}" type="presParOf" srcId="{25EC1742-DBEE-4706-AF99-65E0D9D1E354}" destId="{4970B27B-60CA-490F-883A-0886574C3FA2}" srcOrd="1" destOrd="0" presId="urn:microsoft.com/office/officeart/2005/8/layout/list1"/>
    <dgm:cxn modelId="{0FC0A3F7-BD7E-4459-8991-0A5F17FE59C2}" type="presParOf" srcId="{A3035E2F-F333-4561-9E89-CCF40716B573}" destId="{0419110B-7371-492E-B153-2421842B5CBE}" srcOrd="1" destOrd="0" presId="urn:microsoft.com/office/officeart/2005/8/layout/list1"/>
    <dgm:cxn modelId="{F7209023-49A4-4616-86D9-20299524ADC4}" type="presParOf" srcId="{A3035E2F-F333-4561-9E89-CCF40716B573}" destId="{4921DE4C-7EED-4ED2-8BDD-5067B2A5EC5C}" srcOrd="2" destOrd="0" presId="urn:microsoft.com/office/officeart/2005/8/layout/list1"/>
    <dgm:cxn modelId="{839CD2D8-47F1-4048-AC60-5DAB556A0A48}" type="presParOf" srcId="{A3035E2F-F333-4561-9E89-CCF40716B573}" destId="{B6A79BC9-39D5-419D-8962-9586261A179D}" srcOrd="3" destOrd="0" presId="urn:microsoft.com/office/officeart/2005/8/layout/list1"/>
    <dgm:cxn modelId="{E4C804CA-8D53-4EDF-9BBB-F280126D3882}" type="presParOf" srcId="{A3035E2F-F333-4561-9E89-CCF40716B573}" destId="{EDF7E57F-0557-40A4-BB84-D9D22E48A868}" srcOrd="4" destOrd="0" presId="urn:microsoft.com/office/officeart/2005/8/layout/list1"/>
    <dgm:cxn modelId="{0E212AE6-0500-4DA7-96D3-64F785AAECED}" type="presParOf" srcId="{EDF7E57F-0557-40A4-BB84-D9D22E48A868}" destId="{63462655-9733-430E-9B35-C2ED05571753}" srcOrd="0" destOrd="0" presId="urn:microsoft.com/office/officeart/2005/8/layout/list1"/>
    <dgm:cxn modelId="{69EE789E-AE57-45C2-8B2B-FD6164865D74}" type="presParOf" srcId="{EDF7E57F-0557-40A4-BB84-D9D22E48A868}" destId="{4F6F5C28-307D-4639-8BA8-FDA3FA6236FA}" srcOrd="1" destOrd="0" presId="urn:microsoft.com/office/officeart/2005/8/layout/list1"/>
    <dgm:cxn modelId="{DBBB2EE9-7E8C-4401-9C2D-085B0CA8BD8F}" type="presParOf" srcId="{A3035E2F-F333-4561-9E89-CCF40716B573}" destId="{E376B216-E316-492E-8D72-0CF4F13309A4}" srcOrd="5" destOrd="0" presId="urn:microsoft.com/office/officeart/2005/8/layout/list1"/>
    <dgm:cxn modelId="{AD49097A-6CE1-4763-9FF6-7C9C56D9351F}" type="presParOf" srcId="{A3035E2F-F333-4561-9E89-CCF40716B573}" destId="{85965F15-B355-41DB-9040-C1DC7207D9E8}" srcOrd="6" destOrd="0" presId="urn:microsoft.com/office/officeart/2005/8/layout/list1"/>
    <dgm:cxn modelId="{0899F8F0-1EE1-4B64-97BA-C871E6791C2C}" type="presParOf" srcId="{A3035E2F-F333-4561-9E89-CCF40716B573}" destId="{9A285E21-A410-4828-8589-0DEAE4BC5D73}" srcOrd="7" destOrd="0" presId="urn:microsoft.com/office/officeart/2005/8/layout/list1"/>
    <dgm:cxn modelId="{C55C0FDF-BEEE-4086-B7D8-521B54594C06}" type="presParOf" srcId="{A3035E2F-F333-4561-9E89-CCF40716B573}" destId="{37BD4473-D795-43DE-974C-2FBE61077286}" srcOrd="8" destOrd="0" presId="urn:microsoft.com/office/officeart/2005/8/layout/list1"/>
    <dgm:cxn modelId="{A10031CC-F9A9-441D-82C7-C1A19A51AA52}" type="presParOf" srcId="{37BD4473-D795-43DE-974C-2FBE61077286}" destId="{215DED00-376C-48E6-8EDD-622886216D2E}" srcOrd="0" destOrd="0" presId="urn:microsoft.com/office/officeart/2005/8/layout/list1"/>
    <dgm:cxn modelId="{9C64FBE0-72A8-4246-8B56-F8FCE754BA80}" type="presParOf" srcId="{37BD4473-D795-43DE-974C-2FBE61077286}" destId="{B40C5237-A635-4A38-8BC6-2F02E34BE0D0}" srcOrd="1" destOrd="0" presId="urn:microsoft.com/office/officeart/2005/8/layout/list1"/>
    <dgm:cxn modelId="{0064C615-DA99-4BE4-A15F-3AB8292DD217}" type="presParOf" srcId="{A3035E2F-F333-4561-9E89-CCF40716B573}" destId="{17CCB615-62AA-4672-B929-11DF5122B666}" srcOrd="9" destOrd="0" presId="urn:microsoft.com/office/officeart/2005/8/layout/list1"/>
    <dgm:cxn modelId="{037BBEDF-3BF8-4F42-BB3A-47B12A824F2D}" type="presParOf" srcId="{A3035E2F-F333-4561-9E89-CCF40716B573}" destId="{1408D797-4D9F-4909-9CCC-86E0BDCD6486}" srcOrd="10" destOrd="0" presId="urn:microsoft.com/office/officeart/2005/8/layout/list1"/>
    <dgm:cxn modelId="{3754AA42-33EC-4977-BF03-FF86DAC47330}" type="presParOf" srcId="{A3035E2F-F333-4561-9E89-CCF40716B573}" destId="{0FD1B1E3-81F3-4580-9AB5-20E2A503BD81}" srcOrd="11" destOrd="0" presId="urn:microsoft.com/office/officeart/2005/8/layout/list1"/>
    <dgm:cxn modelId="{380FB15D-428B-456C-8D6A-00D048426670}" type="presParOf" srcId="{A3035E2F-F333-4561-9E89-CCF40716B573}" destId="{5A22681A-B56B-4EDA-B7E3-E4DF50FE8BA4}" srcOrd="12" destOrd="0" presId="urn:microsoft.com/office/officeart/2005/8/layout/list1"/>
    <dgm:cxn modelId="{7534C66F-D3AB-44EC-A267-1B47F61CDE8F}" type="presParOf" srcId="{5A22681A-B56B-4EDA-B7E3-E4DF50FE8BA4}" destId="{2B4FE2A3-6FD2-4A3B-9BDD-93D30E39B262}" srcOrd="0" destOrd="0" presId="urn:microsoft.com/office/officeart/2005/8/layout/list1"/>
    <dgm:cxn modelId="{91C2B471-A6B9-413F-A4C3-8D1CB1AFE5B7}" type="presParOf" srcId="{5A22681A-B56B-4EDA-B7E3-E4DF50FE8BA4}" destId="{4A2127E8-71A1-4257-A2B0-9CF5B1308C8F}" srcOrd="1" destOrd="0" presId="urn:microsoft.com/office/officeart/2005/8/layout/list1"/>
    <dgm:cxn modelId="{D0231D28-DCC5-43AA-8C87-6C27EC5579AE}" type="presParOf" srcId="{A3035E2F-F333-4561-9E89-CCF40716B573}" destId="{73F633F8-2F9B-446E-BF7B-7403541BC4D6}" srcOrd="13" destOrd="0" presId="urn:microsoft.com/office/officeart/2005/8/layout/list1"/>
    <dgm:cxn modelId="{874C1A4E-734B-45F5-B0E3-CB2F7CC2B95A}" type="presParOf" srcId="{A3035E2F-F333-4561-9E89-CCF40716B573}" destId="{E9CDEDFE-CE0D-4524-9C05-BA797E65CD13}" srcOrd="14" destOrd="0" presId="urn:microsoft.com/office/officeart/2005/8/layout/list1"/>
    <dgm:cxn modelId="{B7B8773A-CBE1-4A28-ACD4-3C1171A326BF}" type="presParOf" srcId="{A3035E2F-F333-4561-9E89-CCF40716B573}" destId="{C9743BE9-8EE7-4AB1-92B1-B014DE243BCA}" srcOrd="15" destOrd="0" presId="urn:microsoft.com/office/officeart/2005/8/layout/list1"/>
    <dgm:cxn modelId="{3329B432-75AE-4475-A67D-769E53F3BC51}" type="presParOf" srcId="{A3035E2F-F333-4561-9E89-CCF40716B573}" destId="{33AA42EB-AF25-4DAF-B6FE-4789F885D0AA}" srcOrd="16" destOrd="0" presId="urn:microsoft.com/office/officeart/2005/8/layout/list1"/>
    <dgm:cxn modelId="{4501FEF6-E6AE-451C-B965-46ED8CDB17AC}" type="presParOf" srcId="{33AA42EB-AF25-4DAF-B6FE-4789F885D0AA}" destId="{103FB797-3B43-4222-B56E-A32826978F3C}" srcOrd="0" destOrd="0" presId="urn:microsoft.com/office/officeart/2005/8/layout/list1"/>
    <dgm:cxn modelId="{74518065-58DF-45EC-A131-AA9177336623}" type="presParOf" srcId="{33AA42EB-AF25-4DAF-B6FE-4789F885D0AA}" destId="{FAF8613D-70B5-4EF8-AAF2-B1DCAA98529A}" srcOrd="1" destOrd="0" presId="urn:microsoft.com/office/officeart/2005/8/layout/list1"/>
    <dgm:cxn modelId="{57E3E7F5-3E8C-42EB-9969-DBE14E274DDE}" type="presParOf" srcId="{A3035E2F-F333-4561-9E89-CCF40716B573}" destId="{BBB47AC7-8FD7-4C97-ADBE-929EEE8BC217}" srcOrd="17" destOrd="0" presId="urn:microsoft.com/office/officeart/2005/8/layout/list1"/>
    <dgm:cxn modelId="{A94BF195-3CF2-4B44-AD50-63C0C42A9A50}" type="presParOf" srcId="{A3035E2F-F333-4561-9E89-CCF40716B573}" destId="{CE7D200D-6781-418A-9D16-5449C3FE68C2}" srcOrd="18" destOrd="0" presId="urn:microsoft.com/office/officeart/2005/8/layout/list1"/>
    <dgm:cxn modelId="{2B84ABF9-0949-46E6-94F9-5007DDFB49B7}" type="presParOf" srcId="{A3035E2F-F333-4561-9E89-CCF40716B573}" destId="{1531E46F-82C1-4375-A1A7-E3F989E9252B}" srcOrd="19" destOrd="0" presId="urn:microsoft.com/office/officeart/2005/8/layout/list1"/>
    <dgm:cxn modelId="{43219F88-C008-432C-A826-2C7766578211}" type="presParOf" srcId="{A3035E2F-F333-4561-9E89-CCF40716B573}" destId="{0DE05097-5935-45B6-85B2-F4C6E17DD329}" srcOrd="20" destOrd="0" presId="urn:microsoft.com/office/officeart/2005/8/layout/list1"/>
    <dgm:cxn modelId="{4FB25BDB-6C7D-409D-A6B8-F65B5772CA4D}" type="presParOf" srcId="{0DE05097-5935-45B6-85B2-F4C6E17DD329}" destId="{586A9C56-2CBA-4EE6-AF00-5CF54F50F70F}" srcOrd="0" destOrd="0" presId="urn:microsoft.com/office/officeart/2005/8/layout/list1"/>
    <dgm:cxn modelId="{D6FB9068-F6A4-4052-880C-78C06E906A9B}" type="presParOf" srcId="{0DE05097-5935-45B6-85B2-F4C6E17DD329}" destId="{6CA65DA2-782A-40E0-9293-668BB3C83698}" srcOrd="1" destOrd="0" presId="urn:microsoft.com/office/officeart/2005/8/layout/list1"/>
    <dgm:cxn modelId="{872C6438-10AB-4846-A397-6EDA7D198BBA}" type="presParOf" srcId="{A3035E2F-F333-4561-9E89-CCF40716B573}" destId="{5DDDE766-B362-4522-8AFF-2F2DBD09DC37}" srcOrd="21" destOrd="0" presId="urn:microsoft.com/office/officeart/2005/8/layout/list1"/>
    <dgm:cxn modelId="{AF006618-726E-4D45-B710-8DE62B0AE4DC}" type="presParOf" srcId="{A3035E2F-F333-4561-9E89-CCF40716B573}" destId="{103965A5-9F07-4227-AE9E-77547A65AA4F}" srcOrd="22" destOrd="0" presId="urn:microsoft.com/office/officeart/2005/8/layout/list1"/>
    <dgm:cxn modelId="{C1F4E7EB-C01E-46F4-8720-60EBDA455F2E}" type="presParOf" srcId="{A3035E2F-F333-4561-9E89-CCF40716B573}" destId="{0FA2A010-3AEE-4A8A-8224-141B05CFDF57}" srcOrd="23" destOrd="0" presId="urn:microsoft.com/office/officeart/2005/8/layout/list1"/>
    <dgm:cxn modelId="{08D360E4-A77C-4516-B8C9-91D33A34CE23}" type="presParOf" srcId="{A3035E2F-F333-4561-9E89-CCF40716B573}" destId="{0E2C8A7B-F77A-4CE2-958F-9C138006171F}" srcOrd="24" destOrd="0" presId="urn:microsoft.com/office/officeart/2005/8/layout/list1"/>
    <dgm:cxn modelId="{76F3714D-8D00-466B-B591-96B4071408E6}" type="presParOf" srcId="{0E2C8A7B-F77A-4CE2-958F-9C138006171F}" destId="{B55B841C-0D16-4558-A313-CC7C39F154C8}" srcOrd="0" destOrd="0" presId="urn:microsoft.com/office/officeart/2005/8/layout/list1"/>
    <dgm:cxn modelId="{BF8EA5CF-4181-47D3-BEA0-3317503B340E}" type="presParOf" srcId="{0E2C8A7B-F77A-4CE2-958F-9C138006171F}" destId="{F1A4229F-BBE2-4FCC-9B50-C106CCFCC109}" srcOrd="1" destOrd="0" presId="urn:microsoft.com/office/officeart/2005/8/layout/list1"/>
    <dgm:cxn modelId="{DC2689CC-66A7-4C24-90DB-64E627FE2D37}" type="presParOf" srcId="{A3035E2F-F333-4561-9E89-CCF40716B573}" destId="{0F754D43-D4DC-4D3B-AB81-CE072EF647DF}" srcOrd="25" destOrd="0" presId="urn:microsoft.com/office/officeart/2005/8/layout/list1"/>
    <dgm:cxn modelId="{2AC7DE0A-8493-456E-B262-7AC721213129}" type="presParOf" srcId="{A3035E2F-F333-4561-9E89-CCF40716B573}" destId="{37CB12E1-EB36-4AE5-A942-60E6A8B3E61F}" srcOrd="26" destOrd="0" presId="urn:microsoft.com/office/officeart/2005/8/layout/list1"/>
    <dgm:cxn modelId="{CBFEAACF-7825-4B10-92AC-B5AC79D90707}" type="presParOf" srcId="{A3035E2F-F333-4561-9E89-CCF40716B573}" destId="{BA90D3D2-EC5B-49FD-BC4E-81CAB4307775}" srcOrd="27" destOrd="0" presId="urn:microsoft.com/office/officeart/2005/8/layout/list1"/>
    <dgm:cxn modelId="{A8AE0277-2203-434D-A999-D04E9F17647A}" type="presParOf" srcId="{A3035E2F-F333-4561-9E89-CCF40716B573}" destId="{D4CC32B7-2032-435D-8430-D94980C2EC74}" srcOrd="28" destOrd="0" presId="urn:microsoft.com/office/officeart/2005/8/layout/list1"/>
    <dgm:cxn modelId="{F022355B-C0EA-4147-A6D8-7B70F9D11202}" type="presParOf" srcId="{D4CC32B7-2032-435D-8430-D94980C2EC74}" destId="{F7294C6B-035E-49F0-B38D-EE8314EABB72}" srcOrd="0" destOrd="0" presId="urn:microsoft.com/office/officeart/2005/8/layout/list1"/>
    <dgm:cxn modelId="{97572FDC-C514-4928-BFD5-85D0977CEF92}" type="presParOf" srcId="{D4CC32B7-2032-435D-8430-D94980C2EC74}" destId="{C67C0996-B8E6-444C-A4BE-D11AABC17B69}" srcOrd="1" destOrd="0" presId="urn:microsoft.com/office/officeart/2005/8/layout/list1"/>
    <dgm:cxn modelId="{19A718A0-E8C4-4541-B4B2-2C32339A2371}" type="presParOf" srcId="{A3035E2F-F333-4561-9E89-CCF40716B573}" destId="{9C45739F-AF44-47A7-BD63-9488655468D2}" srcOrd="29" destOrd="0" presId="urn:microsoft.com/office/officeart/2005/8/layout/list1"/>
    <dgm:cxn modelId="{ECB2C767-658D-4B65-AF07-9DFAB6C2BFA0}" type="presParOf" srcId="{A3035E2F-F333-4561-9E89-CCF40716B573}" destId="{7F9A03A3-BAE4-4C4D-B92E-F7049835A64D}" srcOrd="30" destOrd="0" presId="urn:microsoft.com/office/officeart/2005/8/layout/list1"/>
    <dgm:cxn modelId="{7189D5E8-73F1-4667-A393-02813B7D1C76}" type="presParOf" srcId="{A3035E2F-F333-4561-9E89-CCF40716B573}" destId="{474A4D43-CC3B-4352-98E0-5A6AF4ACBCEB}" srcOrd="31" destOrd="0" presId="urn:microsoft.com/office/officeart/2005/8/layout/list1"/>
    <dgm:cxn modelId="{9095CC3F-4D70-4FA1-8137-1F46FE333FFD}" type="presParOf" srcId="{A3035E2F-F333-4561-9E89-CCF40716B573}" destId="{5F140DE5-2524-42B1-8221-3B8C74D289DE}" srcOrd="32" destOrd="0" presId="urn:microsoft.com/office/officeart/2005/8/layout/list1"/>
    <dgm:cxn modelId="{E17E5604-3AB1-4357-B3A7-4BAE5EA677DB}" type="presParOf" srcId="{5F140DE5-2524-42B1-8221-3B8C74D289DE}" destId="{4403CE59-6398-4319-9B0D-EE96BA2ADF77}" srcOrd="0" destOrd="0" presId="urn:microsoft.com/office/officeart/2005/8/layout/list1"/>
    <dgm:cxn modelId="{54120739-E3C3-4AC5-ACFF-D0CBA5ED3ABC}" type="presParOf" srcId="{5F140DE5-2524-42B1-8221-3B8C74D289DE}" destId="{3EF6FE78-122F-446E-B8FD-DEE410C88E46}" srcOrd="1" destOrd="0" presId="urn:microsoft.com/office/officeart/2005/8/layout/list1"/>
    <dgm:cxn modelId="{5F03C171-F23F-41CA-96A9-88F34EE00324}" type="presParOf" srcId="{A3035E2F-F333-4561-9E89-CCF40716B573}" destId="{EF553FB4-548A-42A4-83E8-355A9DC94662}" srcOrd="33" destOrd="0" presId="urn:microsoft.com/office/officeart/2005/8/layout/list1"/>
    <dgm:cxn modelId="{DCF31911-75AF-401E-AF80-25612DA99E70}" type="presParOf" srcId="{A3035E2F-F333-4561-9E89-CCF40716B573}" destId="{13DE747A-FB06-4270-BB37-B41E9188FB49}" srcOrd="34" destOrd="0" presId="urn:microsoft.com/office/officeart/2005/8/layout/list1"/>
    <dgm:cxn modelId="{40B43624-EADF-49EA-81CF-622B30251F53}" type="presParOf" srcId="{A3035E2F-F333-4561-9E89-CCF40716B573}" destId="{DD09524A-2A60-421B-ADB5-CAAF5F67875E}" srcOrd="35" destOrd="0" presId="urn:microsoft.com/office/officeart/2005/8/layout/list1"/>
    <dgm:cxn modelId="{3AF44D51-5415-4881-AC7F-D77765E7AB34}" type="presParOf" srcId="{A3035E2F-F333-4561-9E89-CCF40716B573}" destId="{07CAF0CD-DD37-4039-8C03-2FA00A991FEE}" srcOrd="36" destOrd="0" presId="urn:microsoft.com/office/officeart/2005/8/layout/list1"/>
    <dgm:cxn modelId="{E871851C-BA9C-4D00-8125-CF755DEFA8AD}" type="presParOf" srcId="{07CAF0CD-DD37-4039-8C03-2FA00A991FEE}" destId="{5CD94E84-0E84-4AB2-92DA-73AA9B4D768B}" srcOrd="0" destOrd="0" presId="urn:microsoft.com/office/officeart/2005/8/layout/list1"/>
    <dgm:cxn modelId="{B9E6C4E1-A2CD-4936-9E4D-9B5DF032CBAB}" type="presParOf" srcId="{07CAF0CD-DD37-4039-8C03-2FA00A991FEE}" destId="{9DEF4A7F-CF35-4F72-A44C-BC2A41E21888}" srcOrd="1" destOrd="0" presId="urn:microsoft.com/office/officeart/2005/8/layout/list1"/>
    <dgm:cxn modelId="{9A02028B-DC30-4513-94BE-110382119B2E}" type="presParOf" srcId="{A3035E2F-F333-4561-9E89-CCF40716B573}" destId="{C0C3CA94-2806-4A86-AB63-F184B75F9989}" srcOrd="37" destOrd="0" presId="urn:microsoft.com/office/officeart/2005/8/layout/list1"/>
    <dgm:cxn modelId="{FDDE369D-A66A-4E2F-9D84-49081408FCAF}" type="presParOf" srcId="{A3035E2F-F333-4561-9E89-CCF40716B573}" destId="{9E9A1619-A1CA-4406-B8CD-F9F654933D7E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7CCD6D-4483-4868-B459-1BDFA32A594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3152D5BD-4E11-4E13-902F-9EA485A795FB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تربیت فطری</a:t>
          </a:r>
        </a:p>
      </dgm:t>
    </dgm:pt>
    <dgm:pt modelId="{C37666E1-8AE4-433B-8763-3D4AC9EA6B3C}" type="parTrans" cxnId="{4871ABFF-571A-40AA-9822-0AFAAB84C04D}">
      <dgm:prSet/>
      <dgm:spPr/>
      <dgm:t>
        <a:bodyPr/>
        <a:lstStyle/>
        <a:p>
          <a:pPr rtl="1"/>
          <a:endParaRPr lang="fa-IR"/>
        </a:p>
      </dgm:t>
    </dgm:pt>
    <dgm:pt modelId="{10F45444-6AB8-4D1C-AA6E-107CED057A0F}" type="sibTrans" cxnId="{4871ABFF-571A-40AA-9822-0AFAAB84C04D}">
      <dgm:prSet/>
      <dgm:spPr/>
      <dgm:t>
        <a:bodyPr/>
        <a:lstStyle/>
        <a:p>
          <a:pPr rtl="1"/>
          <a:endParaRPr lang="fa-IR"/>
        </a:p>
      </dgm:t>
    </dgm:pt>
    <dgm:pt modelId="{DEE9C477-ACBD-4A12-A5FE-13BA3931E531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تربیت غریزی</a:t>
          </a:r>
        </a:p>
      </dgm:t>
    </dgm:pt>
    <dgm:pt modelId="{208B6E3E-3C5A-49C3-ABDB-2790E09DF3DB}" type="parTrans" cxnId="{EA33BB20-C43C-4D78-A3CA-020C79B22DC9}">
      <dgm:prSet/>
      <dgm:spPr/>
      <dgm:t>
        <a:bodyPr/>
        <a:lstStyle/>
        <a:p>
          <a:pPr rtl="1"/>
          <a:endParaRPr lang="fa-IR"/>
        </a:p>
      </dgm:t>
    </dgm:pt>
    <dgm:pt modelId="{8417E1C9-56E2-4386-9C90-947C9ADA5B17}" type="sibTrans" cxnId="{EA33BB20-C43C-4D78-A3CA-020C79B22DC9}">
      <dgm:prSet/>
      <dgm:spPr/>
      <dgm:t>
        <a:bodyPr/>
        <a:lstStyle/>
        <a:p>
          <a:pPr rtl="1"/>
          <a:endParaRPr lang="fa-IR"/>
        </a:p>
      </dgm:t>
    </dgm:pt>
    <dgm:pt modelId="{979E3018-9A5C-4209-8AA5-040C94040CC6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تربیت جسمانی</a:t>
          </a:r>
        </a:p>
      </dgm:t>
    </dgm:pt>
    <dgm:pt modelId="{F18719CD-A7DA-426C-BA57-F24695A7DCE9}" type="parTrans" cxnId="{8DF45EC1-3D88-4CA8-AECB-0C9547CE68B6}">
      <dgm:prSet/>
      <dgm:spPr/>
      <dgm:t>
        <a:bodyPr/>
        <a:lstStyle/>
        <a:p>
          <a:pPr rtl="1"/>
          <a:endParaRPr lang="fa-IR"/>
        </a:p>
      </dgm:t>
    </dgm:pt>
    <dgm:pt modelId="{F3D5BA52-BC3A-4D3D-82A1-2A2ABCC0FAB6}" type="sibTrans" cxnId="{8DF45EC1-3D88-4CA8-AECB-0C9547CE68B6}">
      <dgm:prSet/>
      <dgm:spPr/>
      <dgm:t>
        <a:bodyPr/>
        <a:lstStyle/>
        <a:p>
          <a:pPr rtl="1"/>
          <a:endParaRPr lang="fa-IR"/>
        </a:p>
      </dgm:t>
    </dgm:pt>
    <dgm:pt modelId="{20754AB6-9A2F-48F2-A58B-2352AEDA9357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تربیت بینشی</a:t>
          </a:r>
        </a:p>
      </dgm:t>
    </dgm:pt>
    <dgm:pt modelId="{8CA9E398-0F3D-4ED0-BAA7-B1FFB872E047}" type="parTrans" cxnId="{B9E94586-3CDE-400B-82D8-21C55D02F269}">
      <dgm:prSet/>
      <dgm:spPr/>
      <dgm:t>
        <a:bodyPr/>
        <a:lstStyle/>
        <a:p>
          <a:pPr rtl="1"/>
          <a:endParaRPr lang="fa-IR"/>
        </a:p>
      </dgm:t>
    </dgm:pt>
    <dgm:pt modelId="{4F4A1934-58AF-4E91-B31A-40B81782414C}" type="sibTrans" cxnId="{B9E94586-3CDE-400B-82D8-21C55D02F269}">
      <dgm:prSet/>
      <dgm:spPr/>
      <dgm:t>
        <a:bodyPr/>
        <a:lstStyle/>
        <a:p>
          <a:pPr rtl="1"/>
          <a:endParaRPr lang="fa-IR"/>
        </a:p>
      </dgm:t>
    </dgm:pt>
    <dgm:pt modelId="{8233DCF4-B7DD-48CF-9B7A-93E2D768F2D8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تربیت انگیزشی گرایشی</a:t>
          </a:r>
        </a:p>
      </dgm:t>
    </dgm:pt>
    <dgm:pt modelId="{6C412049-8988-4A85-AD5B-A3423258EE0E}" type="parTrans" cxnId="{27BD387D-98AF-4880-9F74-0EE8F699D9CE}">
      <dgm:prSet/>
      <dgm:spPr/>
      <dgm:t>
        <a:bodyPr/>
        <a:lstStyle/>
        <a:p>
          <a:pPr rtl="1"/>
          <a:endParaRPr lang="fa-IR"/>
        </a:p>
      </dgm:t>
    </dgm:pt>
    <dgm:pt modelId="{EC8FF82E-E3A5-4D66-A598-72536DB695E9}" type="sibTrans" cxnId="{27BD387D-98AF-4880-9F74-0EE8F699D9CE}">
      <dgm:prSet/>
      <dgm:spPr/>
      <dgm:t>
        <a:bodyPr/>
        <a:lstStyle/>
        <a:p>
          <a:pPr rtl="1"/>
          <a:endParaRPr lang="fa-IR"/>
        </a:p>
      </dgm:t>
    </dgm:pt>
    <dgm:pt modelId="{7BDA1471-C106-45EF-96E4-1810A9D34121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تربیت رفتاری</a:t>
          </a:r>
        </a:p>
      </dgm:t>
    </dgm:pt>
    <dgm:pt modelId="{A20F24C0-3D4C-4AA8-B378-E670F01DB2D1}" type="parTrans" cxnId="{BAF43C52-2D53-4BB2-9A6D-FA73844CF7EB}">
      <dgm:prSet/>
      <dgm:spPr/>
      <dgm:t>
        <a:bodyPr/>
        <a:lstStyle/>
        <a:p>
          <a:pPr rtl="1"/>
          <a:endParaRPr lang="fa-IR"/>
        </a:p>
      </dgm:t>
    </dgm:pt>
    <dgm:pt modelId="{54C5D875-2653-4A38-A0F4-C0828CF863DF}" type="sibTrans" cxnId="{BAF43C52-2D53-4BB2-9A6D-FA73844CF7EB}">
      <dgm:prSet/>
      <dgm:spPr/>
      <dgm:t>
        <a:bodyPr/>
        <a:lstStyle/>
        <a:p>
          <a:pPr rtl="1"/>
          <a:endParaRPr lang="fa-IR"/>
        </a:p>
      </dgm:t>
    </dgm:pt>
    <dgm:pt modelId="{BF050FC2-2A10-4D6B-A624-1C8CDD0E470A}" type="pres">
      <dgm:prSet presAssocID="{C57CCD6D-4483-4868-B459-1BDFA32A594F}" presName="linearFlow" presStyleCnt="0">
        <dgm:presLayoutVars>
          <dgm:dir val="rev"/>
          <dgm:resizeHandles val="exact"/>
        </dgm:presLayoutVars>
      </dgm:prSet>
      <dgm:spPr/>
    </dgm:pt>
    <dgm:pt modelId="{6A97A650-4C11-4B0F-8EA1-E07C8D4CA966}" type="pres">
      <dgm:prSet presAssocID="{3152D5BD-4E11-4E13-902F-9EA485A795FB}" presName="composite" presStyleCnt="0"/>
      <dgm:spPr/>
    </dgm:pt>
    <dgm:pt modelId="{57FB0F20-F129-4315-81DE-A3BA499B79A9}" type="pres">
      <dgm:prSet presAssocID="{3152D5BD-4E11-4E13-902F-9EA485A795FB}" presName="imgShp" presStyleLbl="fgImgPlace1" presStyleIdx="0" presStyleCnt="6"/>
      <dgm:spPr/>
    </dgm:pt>
    <dgm:pt modelId="{0A6916EC-4818-46E1-AD9C-5860C6FD9DDA}" type="pres">
      <dgm:prSet presAssocID="{3152D5BD-4E11-4E13-902F-9EA485A795FB}" presName="txShp" presStyleLbl="node1" presStyleIdx="0" presStyleCnt="6">
        <dgm:presLayoutVars>
          <dgm:bulletEnabled val="1"/>
        </dgm:presLayoutVars>
      </dgm:prSet>
      <dgm:spPr/>
    </dgm:pt>
    <dgm:pt modelId="{FF1AFF33-2D2E-4DAE-802D-CAA02E076AF9}" type="pres">
      <dgm:prSet presAssocID="{10F45444-6AB8-4D1C-AA6E-107CED057A0F}" presName="spacing" presStyleCnt="0"/>
      <dgm:spPr/>
    </dgm:pt>
    <dgm:pt modelId="{A42F167C-4C6E-4C50-8924-016F6E354FEE}" type="pres">
      <dgm:prSet presAssocID="{DEE9C477-ACBD-4A12-A5FE-13BA3931E531}" presName="composite" presStyleCnt="0"/>
      <dgm:spPr/>
    </dgm:pt>
    <dgm:pt modelId="{3F195924-9378-4D38-BD45-5FD30ACB7DEC}" type="pres">
      <dgm:prSet presAssocID="{DEE9C477-ACBD-4A12-A5FE-13BA3931E531}" presName="imgShp" presStyleLbl="fgImgPlace1" presStyleIdx="1" presStyleCnt="6"/>
      <dgm:spPr/>
    </dgm:pt>
    <dgm:pt modelId="{DD7B6DD8-7892-4A67-B2AA-899B762A54EA}" type="pres">
      <dgm:prSet presAssocID="{DEE9C477-ACBD-4A12-A5FE-13BA3931E531}" presName="txShp" presStyleLbl="node1" presStyleIdx="1" presStyleCnt="6">
        <dgm:presLayoutVars>
          <dgm:bulletEnabled val="1"/>
        </dgm:presLayoutVars>
      </dgm:prSet>
      <dgm:spPr/>
    </dgm:pt>
    <dgm:pt modelId="{02A58282-901E-40F3-96EA-ABEF35223FE4}" type="pres">
      <dgm:prSet presAssocID="{8417E1C9-56E2-4386-9C90-947C9ADA5B17}" presName="spacing" presStyleCnt="0"/>
      <dgm:spPr/>
    </dgm:pt>
    <dgm:pt modelId="{D6F6BD89-B988-4708-B932-C8C74367DE2E}" type="pres">
      <dgm:prSet presAssocID="{979E3018-9A5C-4209-8AA5-040C94040CC6}" presName="composite" presStyleCnt="0"/>
      <dgm:spPr/>
    </dgm:pt>
    <dgm:pt modelId="{90462B4B-83F8-4E9A-96F8-B87745F80ED9}" type="pres">
      <dgm:prSet presAssocID="{979E3018-9A5C-4209-8AA5-040C94040CC6}" presName="imgShp" presStyleLbl="fgImgPlace1" presStyleIdx="2" presStyleCnt="6"/>
      <dgm:spPr/>
    </dgm:pt>
    <dgm:pt modelId="{D2929085-0641-4EA8-B29C-88F8B00D5792}" type="pres">
      <dgm:prSet presAssocID="{979E3018-9A5C-4209-8AA5-040C94040CC6}" presName="txShp" presStyleLbl="node1" presStyleIdx="2" presStyleCnt="6">
        <dgm:presLayoutVars>
          <dgm:bulletEnabled val="1"/>
        </dgm:presLayoutVars>
      </dgm:prSet>
      <dgm:spPr/>
    </dgm:pt>
    <dgm:pt modelId="{99C108A6-F47F-4110-88C0-8C84E5955FFD}" type="pres">
      <dgm:prSet presAssocID="{F3D5BA52-BC3A-4D3D-82A1-2A2ABCC0FAB6}" presName="spacing" presStyleCnt="0"/>
      <dgm:spPr/>
    </dgm:pt>
    <dgm:pt modelId="{0E28DBEC-D3AE-488F-AE33-B73CAC1386C1}" type="pres">
      <dgm:prSet presAssocID="{20754AB6-9A2F-48F2-A58B-2352AEDA9357}" presName="composite" presStyleCnt="0"/>
      <dgm:spPr/>
    </dgm:pt>
    <dgm:pt modelId="{57C5FFFC-89F6-461C-A621-5AE3B28A3ACA}" type="pres">
      <dgm:prSet presAssocID="{20754AB6-9A2F-48F2-A58B-2352AEDA9357}" presName="imgShp" presStyleLbl="fgImgPlace1" presStyleIdx="3" presStyleCnt="6"/>
      <dgm:spPr/>
    </dgm:pt>
    <dgm:pt modelId="{EB2A899B-DEAA-4E7D-871E-D01B478610B0}" type="pres">
      <dgm:prSet presAssocID="{20754AB6-9A2F-48F2-A58B-2352AEDA9357}" presName="txShp" presStyleLbl="node1" presStyleIdx="3" presStyleCnt="6">
        <dgm:presLayoutVars>
          <dgm:bulletEnabled val="1"/>
        </dgm:presLayoutVars>
      </dgm:prSet>
      <dgm:spPr/>
    </dgm:pt>
    <dgm:pt modelId="{38332461-7BAF-46F5-AC9E-FF2DCE064CFA}" type="pres">
      <dgm:prSet presAssocID="{4F4A1934-58AF-4E91-B31A-40B81782414C}" presName="spacing" presStyleCnt="0"/>
      <dgm:spPr/>
    </dgm:pt>
    <dgm:pt modelId="{3B971DDE-2652-49FC-BA31-48BE91B047F5}" type="pres">
      <dgm:prSet presAssocID="{8233DCF4-B7DD-48CF-9B7A-93E2D768F2D8}" presName="composite" presStyleCnt="0"/>
      <dgm:spPr/>
    </dgm:pt>
    <dgm:pt modelId="{51D987D9-023D-4CF2-BD81-BF02CEF531F8}" type="pres">
      <dgm:prSet presAssocID="{8233DCF4-B7DD-48CF-9B7A-93E2D768F2D8}" presName="imgShp" presStyleLbl="fgImgPlace1" presStyleIdx="4" presStyleCnt="6"/>
      <dgm:spPr/>
    </dgm:pt>
    <dgm:pt modelId="{F36BA776-69E8-42CE-A159-93F5CD621433}" type="pres">
      <dgm:prSet presAssocID="{8233DCF4-B7DD-48CF-9B7A-93E2D768F2D8}" presName="txShp" presStyleLbl="node1" presStyleIdx="4" presStyleCnt="6">
        <dgm:presLayoutVars>
          <dgm:bulletEnabled val="1"/>
        </dgm:presLayoutVars>
      </dgm:prSet>
      <dgm:spPr/>
    </dgm:pt>
    <dgm:pt modelId="{4F2EF5F6-6A1C-413E-B503-E19061004CD5}" type="pres">
      <dgm:prSet presAssocID="{EC8FF82E-E3A5-4D66-A598-72536DB695E9}" presName="spacing" presStyleCnt="0"/>
      <dgm:spPr/>
    </dgm:pt>
    <dgm:pt modelId="{AE6B4365-AEC0-4793-BF18-8369CD49545C}" type="pres">
      <dgm:prSet presAssocID="{7BDA1471-C106-45EF-96E4-1810A9D34121}" presName="composite" presStyleCnt="0"/>
      <dgm:spPr/>
    </dgm:pt>
    <dgm:pt modelId="{67E6D86E-7E2E-42C1-8A3B-6DCEDE51EB87}" type="pres">
      <dgm:prSet presAssocID="{7BDA1471-C106-45EF-96E4-1810A9D34121}" presName="imgShp" presStyleLbl="fgImgPlace1" presStyleIdx="5" presStyleCnt="6"/>
      <dgm:spPr/>
    </dgm:pt>
    <dgm:pt modelId="{35B286F3-12B6-4A50-9D57-BF1013A5B502}" type="pres">
      <dgm:prSet presAssocID="{7BDA1471-C106-45EF-96E4-1810A9D34121}" presName="txShp" presStyleLbl="node1" presStyleIdx="5" presStyleCnt="6">
        <dgm:presLayoutVars>
          <dgm:bulletEnabled val="1"/>
        </dgm:presLayoutVars>
      </dgm:prSet>
      <dgm:spPr/>
    </dgm:pt>
  </dgm:ptLst>
  <dgm:cxnLst>
    <dgm:cxn modelId="{EA33BB20-C43C-4D78-A3CA-020C79B22DC9}" srcId="{C57CCD6D-4483-4868-B459-1BDFA32A594F}" destId="{DEE9C477-ACBD-4A12-A5FE-13BA3931E531}" srcOrd="1" destOrd="0" parTransId="{208B6E3E-3C5A-49C3-ABDB-2790E09DF3DB}" sibTransId="{8417E1C9-56E2-4386-9C90-947C9ADA5B17}"/>
    <dgm:cxn modelId="{17B8DB20-CFF6-4254-9862-64FAE709F351}" type="presOf" srcId="{979E3018-9A5C-4209-8AA5-040C94040CC6}" destId="{D2929085-0641-4EA8-B29C-88F8B00D5792}" srcOrd="0" destOrd="0" presId="urn:microsoft.com/office/officeart/2005/8/layout/vList3"/>
    <dgm:cxn modelId="{76F24351-0391-4D60-B913-4DDD28C4224C}" type="presOf" srcId="{DEE9C477-ACBD-4A12-A5FE-13BA3931E531}" destId="{DD7B6DD8-7892-4A67-B2AA-899B762A54EA}" srcOrd="0" destOrd="0" presId="urn:microsoft.com/office/officeart/2005/8/layout/vList3"/>
    <dgm:cxn modelId="{BAF43C52-2D53-4BB2-9A6D-FA73844CF7EB}" srcId="{C57CCD6D-4483-4868-B459-1BDFA32A594F}" destId="{7BDA1471-C106-45EF-96E4-1810A9D34121}" srcOrd="5" destOrd="0" parTransId="{A20F24C0-3D4C-4AA8-B378-E670F01DB2D1}" sibTransId="{54C5D875-2653-4A38-A0F4-C0828CF863DF}"/>
    <dgm:cxn modelId="{82759A7A-679A-4539-AFC5-A08ADD7C09B3}" type="presOf" srcId="{3152D5BD-4E11-4E13-902F-9EA485A795FB}" destId="{0A6916EC-4818-46E1-AD9C-5860C6FD9DDA}" srcOrd="0" destOrd="0" presId="urn:microsoft.com/office/officeart/2005/8/layout/vList3"/>
    <dgm:cxn modelId="{27BD387D-98AF-4880-9F74-0EE8F699D9CE}" srcId="{C57CCD6D-4483-4868-B459-1BDFA32A594F}" destId="{8233DCF4-B7DD-48CF-9B7A-93E2D768F2D8}" srcOrd="4" destOrd="0" parTransId="{6C412049-8988-4A85-AD5B-A3423258EE0E}" sibTransId="{EC8FF82E-E3A5-4D66-A598-72536DB695E9}"/>
    <dgm:cxn modelId="{B9E94586-3CDE-400B-82D8-21C55D02F269}" srcId="{C57CCD6D-4483-4868-B459-1BDFA32A594F}" destId="{20754AB6-9A2F-48F2-A58B-2352AEDA9357}" srcOrd="3" destOrd="0" parTransId="{8CA9E398-0F3D-4ED0-BAA7-B1FFB872E047}" sibTransId="{4F4A1934-58AF-4E91-B31A-40B81782414C}"/>
    <dgm:cxn modelId="{007BBE90-AA19-4C61-A108-9D8ADF8C5E95}" type="presOf" srcId="{8233DCF4-B7DD-48CF-9B7A-93E2D768F2D8}" destId="{F36BA776-69E8-42CE-A159-93F5CD621433}" srcOrd="0" destOrd="0" presId="urn:microsoft.com/office/officeart/2005/8/layout/vList3"/>
    <dgm:cxn modelId="{DE3D95BD-571A-4AB1-B504-81F97B5C1D45}" type="presOf" srcId="{7BDA1471-C106-45EF-96E4-1810A9D34121}" destId="{35B286F3-12B6-4A50-9D57-BF1013A5B502}" srcOrd="0" destOrd="0" presId="urn:microsoft.com/office/officeart/2005/8/layout/vList3"/>
    <dgm:cxn modelId="{8DF45EC1-3D88-4CA8-AECB-0C9547CE68B6}" srcId="{C57CCD6D-4483-4868-B459-1BDFA32A594F}" destId="{979E3018-9A5C-4209-8AA5-040C94040CC6}" srcOrd="2" destOrd="0" parTransId="{F18719CD-A7DA-426C-BA57-F24695A7DCE9}" sibTransId="{F3D5BA52-BC3A-4D3D-82A1-2A2ABCC0FAB6}"/>
    <dgm:cxn modelId="{3877DFCA-E293-49B8-804A-3659AD3C7C92}" type="presOf" srcId="{C57CCD6D-4483-4868-B459-1BDFA32A594F}" destId="{BF050FC2-2A10-4D6B-A624-1C8CDD0E470A}" srcOrd="0" destOrd="0" presId="urn:microsoft.com/office/officeart/2005/8/layout/vList3"/>
    <dgm:cxn modelId="{431588E5-112C-466B-8F28-DA9D87B83EE6}" type="presOf" srcId="{20754AB6-9A2F-48F2-A58B-2352AEDA9357}" destId="{EB2A899B-DEAA-4E7D-871E-D01B478610B0}" srcOrd="0" destOrd="0" presId="urn:microsoft.com/office/officeart/2005/8/layout/vList3"/>
    <dgm:cxn modelId="{4871ABFF-571A-40AA-9822-0AFAAB84C04D}" srcId="{C57CCD6D-4483-4868-B459-1BDFA32A594F}" destId="{3152D5BD-4E11-4E13-902F-9EA485A795FB}" srcOrd="0" destOrd="0" parTransId="{C37666E1-8AE4-433B-8763-3D4AC9EA6B3C}" sibTransId="{10F45444-6AB8-4D1C-AA6E-107CED057A0F}"/>
    <dgm:cxn modelId="{70487AD5-B4B5-47D8-AA50-5E5D963FFB8A}" type="presParOf" srcId="{BF050FC2-2A10-4D6B-A624-1C8CDD0E470A}" destId="{6A97A650-4C11-4B0F-8EA1-E07C8D4CA966}" srcOrd="0" destOrd="0" presId="urn:microsoft.com/office/officeart/2005/8/layout/vList3"/>
    <dgm:cxn modelId="{434079FC-B7A0-4A28-A7FF-4652502C75FB}" type="presParOf" srcId="{6A97A650-4C11-4B0F-8EA1-E07C8D4CA966}" destId="{57FB0F20-F129-4315-81DE-A3BA499B79A9}" srcOrd="0" destOrd="0" presId="urn:microsoft.com/office/officeart/2005/8/layout/vList3"/>
    <dgm:cxn modelId="{8326B34A-E87A-47FC-9ECC-851068C17B37}" type="presParOf" srcId="{6A97A650-4C11-4B0F-8EA1-E07C8D4CA966}" destId="{0A6916EC-4818-46E1-AD9C-5860C6FD9DDA}" srcOrd="1" destOrd="0" presId="urn:microsoft.com/office/officeart/2005/8/layout/vList3"/>
    <dgm:cxn modelId="{AC5F1B7B-FD98-41BC-B783-CA4BC6993B0E}" type="presParOf" srcId="{BF050FC2-2A10-4D6B-A624-1C8CDD0E470A}" destId="{FF1AFF33-2D2E-4DAE-802D-CAA02E076AF9}" srcOrd="1" destOrd="0" presId="urn:microsoft.com/office/officeart/2005/8/layout/vList3"/>
    <dgm:cxn modelId="{D2F66B1B-662E-4758-AAC2-CE8E1A9C791D}" type="presParOf" srcId="{BF050FC2-2A10-4D6B-A624-1C8CDD0E470A}" destId="{A42F167C-4C6E-4C50-8924-016F6E354FEE}" srcOrd="2" destOrd="0" presId="urn:microsoft.com/office/officeart/2005/8/layout/vList3"/>
    <dgm:cxn modelId="{294504B5-8B95-46DA-9B64-2721B10F90D0}" type="presParOf" srcId="{A42F167C-4C6E-4C50-8924-016F6E354FEE}" destId="{3F195924-9378-4D38-BD45-5FD30ACB7DEC}" srcOrd="0" destOrd="0" presId="urn:microsoft.com/office/officeart/2005/8/layout/vList3"/>
    <dgm:cxn modelId="{67E9D9B6-2127-404B-8F87-6B7A104DBDA8}" type="presParOf" srcId="{A42F167C-4C6E-4C50-8924-016F6E354FEE}" destId="{DD7B6DD8-7892-4A67-B2AA-899B762A54EA}" srcOrd="1" destOrd="0" presId="urn:microsoft.com/office/officeart/2005/8/layout/vList3"/>
    <dgm:cxn modelId="{58FB2297-8A1B-41F0-80B6-48360AAA894F}" type="presParOf" srcId="{BF050FC2-2A10-4D6B-A624-1C8CDD0E470A}" destId="{02A58282-901E-40F3-96EA-ABEF35223FE4}" srcOrd="3" destOrd="0" presId="urn:microsoft.com/office/officeart/2005/8/layout/vList3"/>
    <dgm:cxn modelId="{43B261F7-6069-41B6-88BB-3489CC2668CC}" type="presParOf" srcId="{BF050FC2-2A10-4D6B-A624-1C8CDD0E470A}" destId="{D6F6BD89-B988-4708-B932-C8C74367DE2E}" srcOrd="4" destOrd="0" presId="urn:microsoft.com/office/officeart/2005/8/layout/vList3"/>
    <dgm:cxn modelId="{6DBBF761-64CE-49FD-A202-D3EB58B25EC0}" type="presParOf" srcId="{D6F6BD89-B988-4708-B932-C8C74367DE2E}" destId="{90462B4B-83F8-4E9A-96F8-B87745F80ED9}" srcOrd="0" destOrd="0" presId="urn:microsoft.com/office/officeart/2005/8/layout/vList3"/>
    <dgm:cxn modelId="{16B62AE7-04C3-42D9-8E0F-D308EE1D91FC}" type="presParOf" srcId="{D6F6BD89-B988-4708-B932-C8C74367DE2E}" destId="{D2929085-0641-4EA8-B29C-88F8B00D5792}" srcOrd="1" destOrd="0" presId="urn:microsoft.com/office/officeart/2005/8/layout/vList3"/>
    <dgm:cxn modelId="{D901B381-D6EB-41E4-9E96-035342E4BC24}" type="presParOf" srcId="{BF050FC2-2A10-4D6B-A624-1C8CDD0E470A}" destId="{99C108A6-F47F-4110-88C0-8C84E5955FFD}" srcOrd="5" destOrd="0" presId="urn:microsoft.com/office/officeart/2005/8/layout/vList3"/>
    <dgm:cxn modelId="{E34BC078-09EE-4A20-A166-EDC2F257C6A4}" type="presParOf" srcId="{BF050FC2-2A10-4D6B-A624-1C8CDD0E470A}" destId="{0E28DBEC-D3AE-488F-AE33-B73CAC1386C1}" srcOrd="6" destOrd="0" presId="urn:microsoft.com/office/officeart/2005/8/layout/vList3"/>
    <dgm:cxn modelId="{07D889EF-C185-44CD-9D21-62DAA60164AE}" type="presParOf" srcId="{0E28DBEC-D3AE-488F-AE33-B73CAC1386C1}" destId="{57C5FFFC-89F6-461C-A621-5AE3B28A3ACA}" srcOrd="0" destOrd="0" presId="urn:microsoft.com/office/officeart/2005/8/layout/vList3"/>
    <dgm:cxn modelId="{28E444B3-3D08-493A-9308-5C32743B7C3D}" type="presParOf" srcId="{0E28DBEC-D3AE-488F-AE33-B73CAC1386C1}" destId="{EB2A899B-DEAA-4E7D-871E-D01B478610B0}" srcOrd="1" destOrd="0" presId="urn:microsoft.com/office/officeart/2005/8/layout/vList3"/>
    <dgm:cxn modelId="{8E4372C2-F6FE-46EE-9DCB-4EA57CEA96EC}" type="presParOf" srcId="{BF050FC2-2A10-4D6B-A624-1C8CDD0E470A}" destId="{38332461-7BAF-46F5-AC9E-FF2DCE064CFA}" srcOrd="7" destOrd="0" presId="urn:microsoft.com/office/officeart/2005/8/layout/vList3"/>
    <dgm:cxn modelId="{71D52FE2-2D5D-4759-8643-5F821DFEB177}" type="presParOf" srcId="{BF050FC2-2A10-4D6B-A624-1C8CDD0E470A}" destId="{3B971DDE-2652-49FC-BA31-48BE91B047F5}" srcOrd="8" destOrd="0" presId="urn:microsoft.com/office/officeart/2005/8/layout/vList3"/>
    <dgm:cxn modelId="{DAC35052-541D-49D4-8063-3C5EF2BB018E}" type="presParOf" srcId="{3B971DDE-2652-49FC-BA31-48BE91B047F5}" destId="{51D987D9-023D-4CF2-BD81-BF02CEF531F8}" srcOrd="0" destOrd="0" presId="urn:microsoft.com/office/officeart/2005/8/layout/vList3"/>
    <dgm:cxn modelId="{8220AA5E-ABDD-4D07-93BC-505650E9727C}" type="presParOf" srcId="{3B971DDE-2652-49FC-BA31-48BE91B047F5}" destId="{F36BA776-69E8-42CE-A159-93F5CD621433}" srcOrd="1" destOrd="0" presId="urn:microsoft.com/office/officeart/2005/8/layout/vList3"/>
    <dgm:cxn modelId="{E3D0ABAB-6474-48CB-8D49-CED1325E433A}" type="presParOf" srcId="{BF050FC2-2A10-4D6B-A624-1C8CDD0E470A}" destId="{4F2EF5F6-6A1C-413E-B503-E19061004CD5}" srcOrd="9" destOrd="0" presId="urn:microsoft.com/office/officeart/2005/8/layout/vList3"/>
    <dgm:cxn modelId="{E11E3CCE-5758-4058-96B1-242FE59297FE}" type="presParOf" srcId="{BF050FC2-2A10-4D6B-A624-1C8CDD0E470A}" destId="{AE6B4365-AEC0-4793-BF18-8369CD49545C}" srcOrd="10" destOrd="0" presId="urn:microsoft.com/office/officeart/2005/8/layout/vList3"/>
    <dgm:cxn modelId="{8B090678-8A61-4BE1-9FC5-68F4127942AC}" type="presParOf" srcId="{AE6B4365-AEC0-4793-BF18-8369CD49545C}" destId="{67E6D86E-7E2E-42C1-8A3B-6DCEDE51EB87}" srcOrd="0" destOrd="0" presId="urn:microsoft.com/office/officeart/2005/8/layout/vList3"/>
    <dgm:cxn modelId="{428F6003-E932-4FCB-99C1-C0C4900F40BB}" type="presParOf" srcId="{AE6B4365-AEC0-4793-BF18-8369CD49545C}" destId="{35B286F3-12B6-4A50-9D57-BF1013A5B50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7CCD6D-4483-4868-B459-1BDFA32A594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3152D5BD-4E11-4E13-902F-9EA485A795FB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تربیت اعتقادی</a:t>
          </a:r>
        </a:p>
      </dgm:t>
    </dgm:pt>
    <dgm:pt modelId="{10F45444-6AB8-4D1C-AA6E-107CED057A0F}" type="sibTrans" cxnId="{4871ABFF-571A-40AA-9822-0AFAAB84C04D}">
      <dgm:prSet/>
      <dgm:spPr/>
      <dgm:t>
        <a:bodyPr/>
        <a:lstStyle/>
        <a:p>
          <a:pPr rtl="1"/>
          <a:endParaRPr lang="fa-IR"/>
        </a:p>
      </dgm:t>
    </dgm:pt>
    <dgm:pt modelId="{C37666E1-8AE4-433B-8763-3D4AC9EA6B3C}" type="parTrans" cxnId="{4871ABFF-571A-40AA-9822-0AFAAB84C04D}">
      <dgm:prSet/>
      <dgm:spPr/>
      <dgm:t>
        <a:bodyPr/>
        <a:lstStyle/>
        <a:p>
          <a:pPr rtl="1"/>
          <a:endParaRPr lang="fa-IR"/>
        </a:p>
      </dgm:t>
    </dgm:pt>
    <dgm:pt modelId="{DEE9C477-ACBD-4A12-A5FE-13BA3931E531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تربیت عبادی</a:t>
          </a:r>
        </a:p>
      </dgm:t>
    </dgm:pt>
    <dgm:pt modelId="{8417E1C9-56E2-4386-9C90-947C9ADA5B17}" type="sibTrans" cxnId="{EA33BB20-C43C-4D78-A3CA-020C79B22DC9}">
      <dgm:prSet/>
      <dgm:spPr/>
      <dgm:t>
        <a:bodyPr/>
        <a:lstStyle/>
        <a:p>
          <a:pPr rtl="1"/>
          <a:endParaRPr lang="fa-IR"/>
        </a:p>
      </dgm:t>
    </dgm:pt>
    <dgm:pt modelId="{208B6E3E-3C5A-49C3-ABDB-2790E09DF3DB}" type="parTrans" cxnId="{EA33BB20-C43C-4D78-A3CA-020C79B22DC9}">
      <dgm:prSet/>
      <dgm:spPr/>
      <dgm:t>
        <a:bodyPr/>
        <a:lstStyle/>
        <a:p>
          <a:pPr rtl="1"/>
          <a:endParaRPr lang="fa-IR"/>
        </a:p>
      </dgm:t>
    </dgm:pt>
    <dgm:pt modelId="{979E3018-9A5C-4209-8AA5-040C94040CC6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تربیت اخلاقی</a:t>
          </a:r>
        </a:p>
      </dgm:t>
    </dgm:pt>
    <dgm:pt modelId="{F3D5BA52-BC3A-4D3D-82A1-2A2ABCC0FAB6}" type="sibTrans" cxnId="{8DF45EC1-3D88-4CA8-AECB-0C9547CE68B6}">
      <dgm:prSet/>
      <dgm:spPr/>
      <dgm:t>
        <a:bodyPr/>
        <a:lstStyle/>
        <a:p>
          <a:pPr rtl="1"/>
          <a:endParaRPr lang="fa-IR"/>
        </a:p>
      </dgm:t>
    </dgm:pt>
    <dgm:pt modelId="{F18719CD-A7DA-426C-BA57-F24695A7DCE9}" type="parTrans" cxnId="{8DF45EC1-3D88-4CA8-AECB-0C9547CE68B6}">
      <dgm:prSet/>
      <dgm:spPr/>
      <dgm:t>
        <a:bodyPr/>
        <a:lstStyle/>
        <a:p>
          <a:pPr rtl="1"/>
          <a:endParaRPr lang="fa-IR"/>
        </a:p>
      </dgm:t>
    </dgm:pt>
    <dgm:pt modelId="{20754AB6-9A2F-48F2-A58B-2352AEDA9357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تربیت معنوی عرفانی</a:t>
          </a:r>
        </a:p>
      </dgm:t>
    </dgm:pt>
    <dgm:pt modelId="{4F4A1934-58AF-4E91-B31A-40B81782414C}" type="sibTrans" cxnId="{B9E94586-3CDE-400B-82D8-21C55D02F269}">
      <dgm:prSet/>
      <dgm:spPr/>
      <dgm:t>
        <a:bodyPr/>
        <a:lstStyle/>
        <a:p>
          <a:pPr rtl="1"/>
          <a:endParaRPr lang="fa-IR"/>
        </a:p>
      </dgm:t>
    </dgm:pt>
    <dgm:pt modelId="{8CA9E398-0F3D-4ED0-BAA7-B1FFB872E047}" type="parTrans" cxnId="{B9E94586-3CDE-400B-82D8-21C55D02F269}">
      <dgm:prSet/>
      <dgm:spPr/>
      <dgm:t>
        <a:bodyPr/>
        <a:lstStyle/>
        <a:p>
          <a:pPr rtl="1"/>
          <a:endParaRPr lang="fa-IR"/>
        </a:p>
      </dgm:t>
    </dgm:pt>
    <dgm:pt modelId="{8233DCF4-B7DD-48CF-9B7A-93E2D768F2D8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تربیت خانوادگی</a:t>
          </a:r>
        </a:p>
      </dgm:t>
    </dgm:pt>
    <dgm:pt modelId="{EC8FF82E-E3A5-4D66-A598-72536DB695E9}" type="sibTrans" cxnId="{27BD387D-98AF-4880-9F74-0EE8F699D9CE}">
      <dgm:prSet/>
      <dgm:spPr/>
      <dgm:t>
        <a:bodyPr/>
        <a:lstStyle/>
        <a:p>
          <a:pPr rtl="1"/>
          <a:endParaRPr lang="fa-IR"/>
        </a:p>
      </dgm:t>
    </dgm:pt>
    <dgm:pt modelId="{6C412049-8988-4A85-AD5B-A3423258EE0E}" type="parTrans" cxnId="{27BD387D-98AF-4880-9F74-0EE8F699D9CE}">
      <dgm:prSet/>
      <dgm:spPr/>
      <dgm:t>
        <a:bodyPr/>
        <a:lstStyle/>
        <a:p>
          <a:pPr rtl="1"/>
          <a:endParaRPr lang="fa-IR"/>
        </a:p>
      </dgm:t>
    </dgm:pt>
    <dgm:pt modelId="{7BDA1471-C106-45EF-96E4-1810A9D34121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تربیت اجتماعی</a:t>
          </a:r>
        </a:p>
      </dgm:t>
    </dgm:pt>
    <dgm:pt modelId="{54C5D875-2653-4A38-A0F4-C0828CF863DF}" type="sibTrans" cxnId="{BAF43C52-2D53-4BB2-9A6D-FA73844CF7EB}">
      <dgm:prSet/>
      <dgm:spPr/>
      <dgm:t>
        <a:bodyPr/>
        <a:lstStyle/>
        <a:p>
          <a:pPr rtl="1"/>
          <a:endParaRPr lang="fa-IR"/>
        </a:p>
      </dgm:t>
    </dgm:pt>
    <dgm:pt modelId="{A20F24C0-3D4C-4AA8-B378-E670F01DB2D1}" type="parTrans" cxnId="{BAF43C52-2D53-4BB2-9A6D-FA73844CF7EB}">
      <dgm:prSet/>
      <dgm:spPr/>
      <dgm:t>
        <a:bodyPr/>
        <a:lstStyle/>
        <a:p>
          <a:pPr rtl="1"/>
          <a:endParaRPr lang="fa-IR"/>
        </a:p>
      </dgm:t>
    </dgm:pt>
    <dgm:pt modelId="{B607A67C-D2E0-4077-B73F-45ACC9C35C32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تربیت سیاسی</a:t>
          </a:r>
        </a:p>
      </dgm:t>
    </dgm:pt>
    <dgm:pt modelId="{D550D2B2-C2E0-41FC-8D6C-C3A3B01308C0}" type="parTrans" cxnId="{316983CE-9C6E-453B-9276-85E4AC258A30}">
      <dgm:prSet/>
      <dgm:spPr/>
    </dgm:pt>
    <dgm:pt modelId="{D52ED099-0BDB-4CB4-848E-5379667964C3}" type="sibTrans" cxnId="{316983CE-9C6E-453B-9276-85E4AC258A30}">
      <dgm:prSet/>
      <dgm:spPr/>
    </dgm:pt>
    <dgm:pt modelId="{815F38C5-9DA0-4943-8751-01B00D14F0C3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تربیت اقتصادی حرفه‌ای</a:t>
          </a:r>
        </a:p>
      </dgm:t>
    </dgm:pt>
    <dgm:pt modelId="{4A92DD05-1711-42AE-B2FB-CC6E410EED83}" type="parTrans" cxnId="{338C190D-2E48-4EBB-ABED-057D026F1BF5}">
      <dgm:prSet/>
      <dgm:spPr/>
    </dgm:pt>
    <dgm:pt modelId="{02D1D7B8-84E3-4ADB-8078-4FC4927EBDEF}" type="sibTrans" cxnId="{338C190D-2E48-4EBB-ABED-057D026F1BF5}">
      <dgm:prSet/>
      <dgm:spPr/>
    </dgm:pt>
    <dgm:pt modelId="{33DBB20A-0862-4D16-A2D3-D8D214F57A4F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تربیت فرهنگی هنری</a:t>
          </a:r>
        </a:p>
      </dgm:t>
    </dgm:pt>
    <dgm:pt modelId="{139F377C-2A81-4E5A-897B-ED2F34149CC6}" type="parTrans" cxnId="{3EA3CE66-026E-4772-B4A8-AAA6A9AC0CB3}">
      <dgm:prSet/>
      <dgm:spPr/>
    </dgm:pt>
    <dgm:pt modelId="{AF86B2B3-34CC-47CB-A345-5820DEF9E417}" type="sibTrans" cxnId="{3EA3CE66-026E-4772-B4A8-AAA6A9AC0CB3}">
      <dgm:prSet/>
      <dgm:spPr/>
    </dgm:pt>
    <dgm:pt modelId="{6B7F95C1-4195-41DF-865F-A62B59E73E71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تربیت زیست‌محیطی</a:t>
          </a:r>
        </a:p>
      </dgm:t>
    </dgm:pt>
    <dgm:pt modelId="{7E330CBE-B3E9-46F3-A1F7-F45A9C4824EB}" type="parTrans" cxnId="{C7ABB794-1E24-4068-B6FF-CF425C9E03A7}">
      <dgm:prSet/>
      <dgm:spPr/>
    </dgm:pt>
    <dgm:pt modelId="{72432BBC-0714-476A-B504-84AE571A3F32}" type="sibTrans" cxnId="{C7ABB794-1E24-4068-B6FF-CF425C9E03A7}">
      <dgm:prSet/>
      <dgm:spPr/>
    </dgm:pt>
    <dgm:pt modelId="{BF050FC2-2A10-4D6B-A624-1C8CDD0E470A}" type="pres">
      <dgm:prSet presAssocID="{C57CCD6D-4483-4868-B459-1BDFA32A594F}" presName="linearFlow" presStyleCnt="0">
        <dgm:presLayoutVars>
          <dgm:dir val="rev"/>
          <dgm:resizeHandles val="exact"/>
        </dgm:presLayoutVars>
      </dgm:prSet>
      <dgm:spPr/>
    </dgm:pt>
    <dgm:pt modelId="{6A97A650-4C11-4B0F-8EA1-E07C8D4CA966}" type="pres">
      <dgm:prSet presAssocID="{3152D5BD-4E11-4E13-902F-9EA485A795FB}" presName="composite" presStyleCnt="0"/>
      <dgm:spPr/>
    </dgm:pt>
    <dgm:pt modelId="{57FB0F20-F129-4315-81DE-A3BA499B79A9}" type="pres">
      <dgm:prSet presAssocID="{3152D5BD-4E11-4E13-902F-9EA485A795FB}" presName="imgShp" presStyleLbl="fgImgPlace1" presStyleIdx="0" presStyleCnt="10"/>
      <dgm:spPr/>
    </dgm:pt>
    <dgm:pt modelId="{0A6916EC-4818-46E1-AD9C-5860C6FD9DDA}" type="pres">
      <dgm:prSet presAssocID="{3152D5BD-4E11-4E13-902F-9EA485A795FB}" presName="txShp" presStyleLbl="node1" presStyleIdx="0" presStyleCnt="10">
        <dgm:presLayoutVars>
          <dgm:bulletEnabled val="1"/>
        </dgm:presLayoutVars>
      </dgm:prSet>
      <dgm:spPr/>
    </dgm:pt>
    <dgm:pt modelId="{FF1AFF33-2D2E-4DAE-802D-CAA02E076AF9}" type="pres">
      <dgm:prSet presAssocID="{10F45444-6AB8-4D1C-AA6E-107CED057A0F}" presName="spacing" presStyleCnt="0"/>
      <dgm:spPr/>
    </dgm:pt>
    <dgm:pt modelId="{A42F167C-4C6E-4C50-8924-016F6E354FEE}" type="pres">
      <dgm:prSet presAssocID="{DEE9C477-ACBD-4A12-A5FE-13BA3931E531}" presName="composite" presStyleCnt="0"/>
      <dgm:spPr/>
    </dgm:pt>
    <dgm:pt modelId="{3F195924-9378-4D38-BD45-5FD30ACB7DEC}" type="pres">
      <dgm:prSet presAssocID="{DEE9C477-ACBD-4A12-A5FE-13BA3931E531}" presName="imgShp" presStyleLbl="fgImgPlace1" presStyleIdx="1" presStyleCnt="10"/>
      <dgm:spPr/>
    </dgm:pt>
    <dgm:pt modelId="{DD7B6DD8-7892-4A67-B2AA-899B762A54EA}" type="pres">
      <dgm:prSet presAssocID="{DEE9C477-ACBD-4A12-A5FE-13BA3931E531}" presName="txShp" presStyleLbl="node1" presStyleIdx="1" presStyleCnt="10">
        <dgm:presLayoutVars>
          <dgm:bulletEnabled val="1"/>
        </dgm:presLayoutVars>
      </dgm:prSet>
      <dgm:spPr/>
    </dgm:pt>
    <dgm:pt modelId="{02A58282-901E-40F3-96EA-ABEF35223FE4}" type="pres">
      <dgm:prSet presAssocID="{8417E1C9-56E2-4386-9C90-947C9ADA5B17}" presName="spacing" presStyleCnt="0"/>
      <dgm:spPr/>
    </dgm:pt>
    <dgm:pt modelId="{D6F6BD89-B988-4708-B932-C8C74367DE2E}" type="pres">
      <dgm:prSet presAssocID="{979E3018-9A5C-4209-8AA5-040C94040CC6}" presName="composite" presStyleCnt="0"/>
      <dgm:spPr/>
    </dgm:pt>
    <dgm:pt modelId="{90462B4B-83F8-4E9A-96F8-B87745F80ED9}" type="pres">
      <dgm:prSet presAssocID="{979E3018-9A5C-4209-8AA5-040C94040CC6}" presName="imgShp" presStyleLbl="fgImgPlace1" presStyleIdx="2" presStyleCnt="10"/>
      <dgm:spPr/>
    </dgm:pt>
    <dgm:pt modelId="{D2929085-0641-4EA8-B29C-88F8B00D5792}" type="pres">
      <dgm:prSet presAssocID="{979E3018-9A5C-4209-8AA5-040C94040CC6}" presName="txShp" presStyleLbl="node1" presStyleIdx="2" presStyleCnt="10">
        <dgm:presLayoutVars>
          <dgm:bulletEnabled val="1"/>
        </dgm:presLayoutVars>
      </dgm:prSet>
      <dgm:spPr/>
    </dgm:pt>
    <dgm:pt modelId="{99C108A6-F47F-4110-88C0-8C84E5955FFD}" type="pres">
      <dgm:prSet presAssocID="{F3D5BA52-BC3A-4D3D-82A1-2A2ABCC0FAB6}" presName="spacing" presStyleCnt="0"/>
      <dgm:spPr/>
    </dgm:pt>
    <dgm:pt modelId="{0E28DBEC-D3AE-488F-AE33-B73CAC1386C1}" type="pres">
      <dgm:prSet presAssocID="{20754AB6-9A2F-48F2-A58B-2352AEDA9357}" presName="composite" presStyleCnt="0"/>
      <dgm:spPr/>
    </dgm:pt>
    <dgm:pt modelId="{57C5FFFC-89F6-461C-A621-5AE3B28A3ACA}" type="pres">
      <dgm:prSet presAssocID="{20754AB6-9A2F-48F2-A58B-2352AEDA9357}" presName="imgShp" presStyleLbl="fgImgPlace1" presStyleIdx="3" presStyleCnt="10"/>
      <dgm:spPr/>
    </dgm:pt>
    <dgm:pt modelId="{EB2A899B-DEAA-4E7D-871E-D01B478610B0}" type="pres">
      <dgm:prSet presAssocID="{20754AB6-9A2F-48F2-A58B-2352AEDA9357}" presName="txShp" presStyleLbl="node1" presStyleIdx="3" presStyleCnt="10">
        <dgm:presLayoutVars>
          <dgm:bulletEnabled val="1"/>
        </dgm:presLayoutVars>
      </dgm:prSet>
      <dgm:spPr/>
    </dgm:pt>
    <dgm:pt modelId="{38332461-7BAF-46F5-AC9E-FF2DCE064CFA}" type="pres">
      <dgm:prSet presAssocID="{4F4A1934-58AF-4E91-B31A-40B81782414C}" presName="spacing" presStyleCnt="0"/>
      <dgm:spPr/>
    </dgm:pt>
    <dgm:pt modelId="{3B971DDE-2652-49FC-BA31-48BE91B047F5}" type="pres">
      <dgm:prSet presAssocID="{8233DCF4-B7DD-48CF-9B7A-93E2D768F2D8}" presName="composite" presStyleCnt="0"/>
      <dgm:spPr/>
    </dgm:pt>
    <dgm:pt modelId="{51D987D9-023D-4CF2-BD81-BF02CEF531F8}" type="pres">
      <dgm:prSet presAssocID="{8233DCF4-B7DD-48CF-9B7A-93E2D768F2D8}" presName="imgShp" presStyleLbl="fgImgPlace1" presStyleIdx="4" presStyleCnt="10"/>
      <dgm:spPr/>
    </dgm:pt>
    <dgm:pt modelId="{F36BA776-69E8-42CE-A159-93F5CD621433}" type="pres">
      <dgm:prSet presAssocID="{8233DCF4-B7DD-48CF-9B7A-93E2D768F2D8}" presName="txShp" presStyleLbl="node1" presStyleIdx="4" presStyleCnt="10">
        <dgm:presLayoutVars>
          <dgm:bulletEnabled val="1"/>
        </dgm:presLayoutVars>
      </dgm:prSet>
      <dgm:spPr/>
    </dgm:pt>
    <dgm:pt modelId="{4F2EF5F6-6A1C-413E-B503-E19061004CD5}" type="pres">
      <dgm:prSet presAssocID="{EC8FF82E-E3A5-4D66-A598-72536DB695E9}" presName="spacing" presStyleCnt="0"/>
      <dgm:spPr/>
    </dgm:pt>
    <dgm:pt modelId="{AE6B4365-AEC0-4793-BF18-8369CD49545C}" type="pres">
      <dgm:prSet presAssocID="{7BDA1471-C106-45EF-96E4-1810A9D34121}" presName="composite" presStyleCnt="0"/>
      <dgm:spPr/>
    </dgm:pt>
    <dgm:pt modelId="{67E6D86E-7E2E-42C1-8A3B-6DCEDE51EB87}" type="pres">
      <dgm:prSet presAssocID="{7BDA1471-C106-45EF-96E4-1810A9D34121}" presName="imgShp" presStyleLbl="fgImgPlace1" presStyleIdx="5" presStyleCnt="10"/>
      <dgm:spPr/>
    </dgm:pt>
    <dgm:pt modelId="{35B286F3-12B6-4A50-9D57-BF1013A5B502}" type="pres">
      <dgm:prSet presAssocID="{7BDA1471-C106-45EF-96E4-1810A9D34121}" presName="txShp" presStyleLbl="node1" presStyleIdx="5" presStyleCnt="10">
        <dgm:presLayoutVars>
          <dgm:bulletEnabled val="1"/>
        </dgm:presLayoutVars>
      </dgm:prSet>
      <dgm:spPr/>
    </dgm:pt>
    <dgm:pt modelId="{0F69BA40-224D-4C62-AE9B-E0853FA8B166}" type="pres">
      <dgm:prSet presAssocID="{54C5D875-2653-4A38-A0F4-C0828CF863DF}" presName="spacing" presStyleCnt="0"/>
      <dgm:spPr/>
    </dgm:pt>
    <dgm:pt modelId="{B35BCE2D-F2B5-4B4A-8A29-972C5937FE13}" type="pres">
      <dgm:prSet presAssocID="{B607A67C-D2E0-4077-B73F-45ACC9C35C32}" presName="composite" presStyleCnt="0"/>
      <dgm:spPr/>
    </dgm:pt>
    <dgm:pt modelId="{A4FCD2EE-B7CA-4CAF-8283-30AB59425F9C}" type="pres">
      <dgm:prSet presAssocID="{B607A67C-D2E0-4077-B73F-45ACC9C35C32}" presName="imgShp" presStyleLbl="fgImgPlace1" presStyleIdx="6" presStyleCnt="10"/>
      <dgm:spPr/>
    </dgm:pt>
    <dgm:pt modelId="{93E6E230-445F-4862-B24A-BD263F88635E}" type="pres">
      <dgm:prSet presAssocID="{B607A67C-D2E0-4077-B73F-45ACC9C35C32}" presName="txShp" presStyleLbl="node1" presStyleIdx="6" presStyleCnt="10">
        <dgm:presLayoutVars>
          <dgm:bulletEnabled val="1"/>
        </dgm:presLayoutVars>
      </dgm:prSet>
      <dgm:spPr/>
    </dgm:pt>
    <dgm:pt modelId="{7B3F6D95-CDCF-43A6-9908-2E1B8E5CD663}" type="pres">
      <dgm:prSet presAssocID="{D52ED099-0BDB-4CB4-848E-5379667964C3}" presName="spacing" presStyleCnt="0"/>
      <dgm:spPr/>
    </dgm:pt>
    <dgm:pt modelId="{40208A2B-325B-4E79-AF4C-272731147D84}" type="pres">
      <dgm:prSet presAssocID="{815F38C5-9DA0-4943-8751-01B00D14F0C3}" presName="composite" presStyleCnt="0"/>
      <dgm:spPr/>
    </dgm:pt>
    <dgm:pt modelId="{B1FF7C3F-EFC1-47B5-A185-1D3EFE464939}" type="pres">
      <dgm:prSet presAssocID="{815F38C5-9DA0-4943-8751-01B00D14F0C3}" presName="imgShp" presStyleLbl="fgImgPlace1" presStyleIdx="7" presStyleCnt="10"/>
      <dgm:spPr/>
    </dgm:pt>
    <dgm:pt modelId="{34C338B3-9D32-4ED2-8482-7F6826CB731E}" type="pres">
      <dgm:prSet presAssocID="{815F38C5-9DA0-4943-8751-01B00D14F0C3}" presName="txShp" presStyleLbl="node1" presStyleIdx="7" presStyleCnt="10">
        <dgm:presLayoutVars>
          <dgm:bulletEnabled val="1"/>
        </dgm:presLayoutVars>
      </dgm:prSet>
      <dgm:spPr/>
    </dgm:pt>
    <dgm:pt modelId="{C83D3503-A18C-471E-B57C-A51BB1F2322C}" type="pres">
      <dgm:prSet presAssocID="{02D1D7B8-84E3-4ADB-8078-4FC4927EBDEF}" presName="spacing" presStyleCnt="0"/>
      <dgm:spPr/>
    </dgm:pt>
    <dgm:pt modelId="{6B4B9C72-61DE-43DA-B2E2-E64EE81545EF}" type="pres">
      <dgm:prSet presAssocID="{33DBB20A-0862-4D16-A2D3-D8D214F57A4F}" presName="composite" presStyleCnt="0"/>
      <dgm:spPr/>
    </dgm:pt>
    <dgm:pt modelId="{E0AA6935-B57F-4A52-9789-52D69B6F6B2E}" type="pres">
      <dgm:prSet presAssocID="{33DBB20A-0862-4D16-A2D3-D8D214F57A4F}" presName="imgShp" presStyleLbl="fgImgPlace1" presStyleIdx="8" presStyleCnt="10"/>
      <dgm:spPr/>
    </dgm:pt>
    <dgm:pt modelId="{30008135-0D20-4FC5-ACF0-7262D49A0EA6}" type="pres">
      <dgm:prSet presAssocID="{33DBB20A-0862-4D16-A2D3-D8D214F57A4F}" presName="txShp" presStyleLbl="node1" presStyleIdx="8" presStyleCnt="10">
        <dgm:presLayoutVars>
          <dgm:bulletEnabled val="1"/>
        </dgm:presLayoutVars>
      </dgm:prSet>
      <dgm:spPr/>
    </dgm:pt>
    <dgm:pt modelId="{279E0649-E86D-469B-8342-B9A3F063D6C9}" type="pres">
      <dgm:prSet presAssocID="{AF86B2B3-34CC-47CB-A345-5820DEF9E417}" presName="spacing" presStyleCnt="0"/>
      <dgm:spPr/>
    </dgm:pt>
    <dgm:pt modelId="{1815E2DC-E45E-4823-91F5-C36EA0947417}" type="pres">
      <dgm:prSet presAssocID="{6B7F95C1-4195-41DF-865F-A62B59E73E71}" presName="composite" presStyleCnt="0"/>
      <dgm:spPr/>
    </dgm:pt>
    <dgm:pt modelId="{4F0F72FC-5AF5-4A28-BD6B-A8D9F2B6C5D8}" type="pres">
      <dgm:prSet presAssocID="{6B7F95C1-4195-41DF-865F-A62B59E73E71}" presName="imgShp" presStyleLbl="fgImgPlace1" presStyleIdx="9" presStyleCnt="10"/>
      <dgm:spPr/>
    </dgm:pt>
    <dgm:pt modelId="{46DC30C2-E1F1-4359-A585-7DC18F48A912}" type="pres">
      <dgm:prSet presAssocID="{6B7F95C1-4195-41DF-865F-A62B59E73E71}" presName="txShp" presStyleLbl="node1" presStyleIdx="9" presStyleCnt="10">
        <dgm:presLayoutVars>
          <dgm:bulletEnabled val="1"/>
        </dgm:presLayoutVars>
      </dgm:prSet>
      <dgm:spPr/>
    </dgm:pt>
  </dgm:ptLst>
  <dgm:cxnLst>
    <dgm:cxn modelId="{338C190D-2E48-4EBB-ABED-057D026F1BF5}" srcId="{C57CCD6D-4483-4868-B459-1BDFA32A594F}" destId="{815F38C5-9DA0-4943-8751-01B00D14F0C3}" srcOrd="7" destOrd="0" parTransId="{4A92DD05-1711-42AE-B2FB-CC6E410EED83}" sibTransId="{02D1D7B8-84E3-4ADB-8078-4FC4927EBDEF}"/>
    <dgm:cxn modelId="{EA33BB20-C43C-4D78-A3CA-020C79B22DC9}" srcId="{C57CCD6D-4483-4868-B459-1BDFA32A594F}" destId="{DEE9C477-ACBD-4A12-A5FE-13BA3931E531}" srcOrd="1" destOrd="0" parTransId="{208B6E3E-3C5A-49C3-ABDB-2790E09DF3DB}" sibTransId="{8417E1C9-56E2-4386-9C90-947C9ADA5B17}"/>
    <dgm:cxn modelId="{17B8DB20-CFF6-4254-9862-64FAE709F351}" type="presOf" srcId="{979E3018-9A5C-4209-8AA5-040C94040CC6}" destId="{D2929085-0641-4EA8-B29C-88F8B00D5792}" srcOrd="0" destOrd="0" presId="urn:microsoft.com/office/officeart/2005/8/layout/vList3"/>
    <dgm:cxn modelId="{3EA3CE66-026E-4772-B4A8-AAA6A9AC0CB3}" srcId="{C57CCD6D-4483-4868-B459-1BDFA32A594F}" destId="{33DBB20A-0862-4D16-A2D3-D8D214F57A4F}" srcOrd="8" destOrd="0" parTransId="{139F377C-2A81-4E5A-897B-ED2F34149CC6}" sibTransId="{AF86B2B3-34CC-47CB-A345-5820DEF9E417}"/>
    <dgm:cxn modelId="{AADE834F-B732-483D-8340-135957BCC2B1}" type="presOf" srcId="{6B7F95C1-4195-41DF-865F-A62B59E73E71}" destId="{46DC30C2-E1F1-4359-A585-7DC18F48A912}" srcOrd="0" destOrd="0" presId="urn:microsoft.com/office/officeart/2005/8/layout/vList3"/>
    <dgm:cxn modelId="{76F24351-0391-4D60-B913-4DDD28C4224C}" type="presOf" srcId="{DEE9C477-ACBD-4A12-A5FE-13BA3931E531}" destId="{DD7B6DD8-7892-4A67-B2AA-899B762A54EA}" srcOrd="0" destOrd="0" presId="urn:microsoft.com/office/officeart/2005/8/layout/vList3"/>
    <dgm:cxn modelId="{BAF43C52-2D53-4BB2-9A6D-FA73844CF7EB}" srcId="{C57CCD6D-4483-4868-B459-1BDFA32A594F}" destId="{7BDA1471-C106-45EF-96E4-1810A9D34121}" srcOrd="5" destOrd="0" parTransId="{A20F24C0-3D4C-4AA8-B378-E670F01DB2D1}" sibTransId="{54C5D875-2653-4A38-A0F4-C0828CF863DF}"/>
    <dgm:cxn modelId="{00181F56-CA73-4552-85B3-00D18403C159}" type="presOf" srcId="{815F38C5-9DA0-4943-8751-01B00D14F0C3}" destId="{34C338B3-9D32-4ED2-8482-7F6826CB731E}" srcOrd="0" destOrd="0" presId="urn:microsoft.com/office/officeart/2005/8/layout/vList3"/>
    <dgm:cxn modelId="{82759A7A-679A-4539-AFC5-A08ADD7C09B3}" type="presOf" srcId="{3152D5BD-4E11-4E13-902F-9EA485A795FB}" destId="{0A6916EC-4818-46E1-AD9C-5860C6FD9DDA}" srcOrd="0" destOrd="0" presId="urn:microsoft.com/office/officeart/2005/8/layout/vList3"/>
    <dgm:cxn modelId="{27BD387D-98AF-4880-9F74-0EE8F699D9CE}" srcId="{C57CCD6D-4483-4868-B459-1BDFA32A594F}" destId="{8233DCF4-B7DD-48CF-9B7A-93E2D768F2D8}" srcOrd="4" destOrd="0" parTransId="{6C412049-8988-4A85-AD5B-A3423258EE0E}" sibTransId="{EC8FF82E-E3A5-4D66-A598-72536DB695E9}"/>
    <dgm:cxn modelId="{B9E94586-3CDE-400B-82D8-21C55D02F269}" srcId="{C57CCD6D-4483-4868-B459-1BDFA32A594F}" destId="{20754AB6-9A2F-48F2-A58B-2352AEDA9357}" srcOrd="3" destOrd="0" parTransId="{8CA9E398-0F3D-4ED0-BAA7-B1FFB872E047}" sibTransId="{4F4A1934-58AF-4E91-B31A-40B81782414C}"/>
    <dgm:cxn modelId="{007BBE90-AA19-4C61-A108-9D8ADF8C5E95}" type="presOf" srcId="{8233DCF4-B7DD-48CF-9B7A-93E2D768F2D8}" destId="{F36BA776-69E8-42CE-A159-93F5CD621433}" srcOrd="0" destOrd="0" presId="urn:microsoft.com/office/officeart/2005/8/layout/vList3"/>
    <dgm:cxn modelId="{C7ABB794-1E24-4068-B6FF-CF425C9E03A7}" srcId="{C57CCD6D-4483-4868-B459-1BDFA32A594F}" destId="{6B7F95C1-4195-41DF-865F-A62B59E73E71}" srcOrd="9" destOrd="0" parTransId="{7E330CBE-B3E9-46F3-A1F7-F45A9C4824EB}" sibTransId="{72432BBC-0714-476A-B504-84AE571A3F32}"/>
    <dgm:cxn modelId="{2760B89F-C0DF-4A59-8CB8-C7A561FE7094}" type="presOf" srcId="{B607A67C-D2E0-4077-B73F-45ACC9C35C32}" destId="{93E6E230-445F-4862-B24A-BD263F88635E}" srcOrd="0" destOrd="0" presId="urn:microsoft.com/office/officeart/2005/8/layout/vList3"/>
    <dgm:cxn modelId="{DE3D95BD-571A-4AB1-B504-81F97B5C1D45}" type="presOf" srcId="{7BDA1471-C106-45EF-96E4-1810A9D34121}" destId="{35B286F3-12B6-4A50-9D57-BF1013A5B502}" srcOrd="0" destOrd="0" presId="urn:microsoft.com/office/officeart/2005/8/layout/vList3"/>
    <dgm:cxn modelId="{8DF45EC1-3D88-4CA8-AECB-0C9547CE68B6}" srcId="{C57CCD6D-4483-4868-B459-1BDFA32A594F}" destId="{979E3018-9A5C-4209-8AA5-040C94040CC6}" srcOrd="2" destOrd="0" parTransId="{F18719CD-A7DA-426C-BA57-F24695A7DCE9}" sibTransId="{F3D5BA52-BC3A-4D3D-82A1-2A2ABCC0FAB6}"/>
    <dgm:cxn modelId="{3877DFCA-E293-49B8-804A-3659AD3C7C92}" type="presOf" srcId="{C57CCD6D-4483-4868-B459-1BDFA32A594F}" destId="{BF050FC2-2A10-4D6B-A624-1C8CDD0E470A}" srcOrd="0" destOrd="0" presId="urn:microsoft.com/office/officeart/2005/8/layout/vList3"/>
    <dgm:cxn modelId="{316983CE-9C6E-453B-9276-85E4AC258A30}" srcId="{C57CCD6D-4483-4868-B459-1BDFA32A594F}" destId="{B607A67C-D2E0-4077-B73F-45ACC9C35C32}" srcOrd="6" destOrd="0" parTransId="{D550D2B2-C2E0-41FC-8D6C-C3A3B01308C0}" sibTransId="{D52ED099-0BDB-4CB4-848E-5379667964C3}"/>
    <dgm:cxn modelId="{431588E5-112C-466B-8F28-DA9D87B83EE6}" type="presOf" srcId="{20754AB6-9A2F-48F2-A58B-2352AEDA9357}" destId="{EB2A899B-DEAA-4E7D-871E-D01B478610B0}" srcOrd="0" destOrd="0" presId="urn:microsoft.com/office/officeart/2005/8/layout/vList3"/>
    <dgm:cxn modelId="{9B032BF8-5AA2-4FD3-B04A-E45AB67990D6}" type="presOf" srcId="{33DBB20A-0862-4D16-A2D3-D8D214F57A4F}" destId="{30008135-0D20-4FC5-ACF0-7262D49A0EA6}" srcOrd="0" destOrd="0" presId="urn:microsoft.com/office/officeart/2005/8/layout/vList3"/>
    <dgm:cxn modelId="{4871ABFF-571A-40AA-9822-0AFAAB84C04D}" srcId="{C57CCD6D-4483-4868-B459-1BDFA32A594F}" destId="{3152D5BD-4E11-4E13-902F-9EA485A795FB}" srcOrd="0" destOrd="0" parTransId="{C37666E1-8AE4-433B-8763-3D4AC9EA6B3C}" sibTransId="{10F45444-6AB8-4D1C-AA6E-107CED057A0F}"/>
    <dgm:cxn modelId="{70487AD5-B4B5-47D8-AA50-5E5D963FFB8A}" type="presParOf" srcId="{BF050FC2-2A10-4D6B-A624-1C8CDD0E470A}" destId="{6A97A650-4C11-4B0F-8EA1-E07C8D4CA966}" srcOrd="0" destOrd="0" presId="urn:microsoft.com/office/officeart/2005/8/layout/vList3"/>
    <dgm:cxn modelId="{434079FC-B7A0-4A28-A7FF-4652502C75FB}" type="presParOf" srcId="{6A97A650-4C11-4B0F-8EA1-E07C8D4CA966}" destId="{57FB0F20-F129-4315-81DE-A3BA499B79A9}" srcOrd="0" destOrd="0" presId="urn:microsoft.com/office/officeart/2005/8/layout/vList3"/>
    <dgm:cxn modelId="{8326B34A-E87A-47FC-9ECC-851068C17B37}" type="presParOf" srcId="{6A97A650-4C11-4B0F-8EA1-E07C8D4CA966}" destId="{0A6916EC-4818-46E1-AD9C-5860C6FD9DDA}" srcOrd="1" destOrd="0" presId="urn:microsoft.com/office/officeart/2005/8/layout/vList3"/>
    <dgm:cxn modelId="{AC5F1B7B-FD98-41BC-B783-CA4BC6993B0E}" type="presParOf" srcId="{BF050FC2-2A10-4D6B-A624-1C8CDD0E470A}" destId="{FF1AFF33-2D2E-4DAE-802D-CAA02E076AF9}" srcOrd="1" destOrd="0" presId="urn:microsoft.com/office/officeart/2005/8/layout/vList3"/>
    <dgm:cxn modelId="{D2F66B1B-662E-4758-AAC2-CE8E1A9C791D}" type="presParOf" srcId="{BF050FC2-2A10-4D6B-A624-1C8CDD0E470A}" destId="{A42F167C-4C6E-4C50-8924-016F6E354FEE}" srcOrd="2" destOrd="0" presId="urn:microsoft.com/office/officeart/2005/8/layout/vList3"/>
    <dgm:cxn modelId="{294504B5-8B95-46DA-9B64-2721B10F90D0}" type="presParOf" srcId="{A42F167C-4C6E-4C50-8924-016F6E354FEE}" destId="{3F195924-9378-4D38-BD45-5FD30ACB7DEC}" srcOrd="0" destOrd="0" presId="urn:microsoft.com/office/officeart/2005/8/layout/vList3"/>
    <dgm:cxn modelId="{67E9D9B6-2127-404B-8F87-6B7A104DBDA8}" type="presParOf" srcId="{A42F167C-4C6E-4C50-8924-016F6E354FEE}" destId="{DD7B6DD8-7892-4A67-B2AA-899B762A54EA}" srcOrd="1" destOrd="0" presId="urn:microsoft.com/office/officeart/2005/8/layout/vList3"/>
    <dgm:cxn modelId="{58FB2297-8A1B-41F0-80B6-48360AAA894F}" type="presParOf" srcId="{BF050FC2-2A10-4D6B-A624-1C8CDD0E470A}" destId="{02A58282-901E-40F3-96EA-ABEF35223FE4}" srcOrd="3" destOrd="0" presId="urn:microsoft.com/office/officeart/2005/8/layout/vList3"/>
    <dgm:cxn modelId="{43B261F7-6069-41B6-88BB-3489CC2668CC}" type="presParOf" srcId="{BF050FC2-2A10-4D6B-A624-1C8CDD0E470A}" destId="{D6F6BD89-B988-4708-B932-C8C74367DE2E}" srcOrd="4" destOrd="0" presId="urn:microsoft.com/office/officeart/2005/8/layout/vList3"/>
    <dgm:cxn modelId="{6DBBF761-64CE-49FD-A202-D3EB58B25EC0}" type="presParOf" srcId="{D6F6BD89-B988-4708-B932-C8C74367DE2E}" destId="{90462B4B-83F8-4E9A-96F8-B87745F80ED9}" srcOrd="0" destOrd="0" presId="urn:microsoft.com/office/officeart/2005/8/layout/vList3"/>
    <dgm:cxn modelId="{16B62AE7-04C3-42D9-8E0F-D308EE1D91FC}" type="presParOf" srcId="{D6F6BD89-B988-4708-B932-C8C74367DE2E}" destId="{D2929085-0641-4EA8-B29C-88F8B00D5792}" srcOrd="1" destOrd="0" presId="urn:microsoft.com/office/officeart/2005/8/layout/vList3"/>
    <dgm:cxn modelId="{D901B381-D6EB-41E4-9E96-035342E4BC24}" type="presParOf" srcId="{BF050FC2-2A10-4D6B-A624-1C8CDD0E470A}" destId="{99C108A6-F47F-4110-88C0-8C84E5955FFD}" srcOrd="5" destOrd="0" presId="urn:microsoft.com/office/officeart/2005/8/layout/vList3"/>
    <dgm:cxn modelId="{E34BC078-09EE-4A20-A166-EDC2F257C6A4}" type="presParOf" srcId="{BF050FC2-2A10-4D6B-A624-1C8CDD0E470A}" destId="{0E28DBEC-D3AE-488F-AE33-B73CAC1386C1}" srcOrd="6" destOrd="0" presId="urn:microsoft.com/office/officeart/2005/8/layout/vList3"/>
    <dgm:cxn modelId="{07D889EF-C185-44CD-9D21-62DAA60164AE}" type="presParOf" srcId="{0E28DBEC-D3AE-488F-AE33-B73CAC1386C1}" destId="{57C5FFFC-89F6-461C-A621-5AE3B28A3ACA}" srcOrd="0" destOrd="0" presId="urn:microsoft.com/office/officeart/2005/8/layout/vList3"/>
    <dgm:cxn modelId="{28E444B3-3D08-493A-9308-5C32743B7C3D}" type="presParOf" srcId="{0E28DBEC-D3AE-488F-AE33-B73CAC1386C1}" destId="{EB2A899B-DEAA-4E7D-871E-D01B478610B0}" srcOrd="1" destOrd="0" presId="urn:microsoft.com/office/officeart/2005/8/layout/vList3"/>
    <dgm:cxn modelId="{8E4372C2-F6FE-46EE-9DCB-4EA57CEA96EC}" type="presParOf" srcId="{BF050FC2-2A10-4D6B-A624-1C8CDD0E470A}" destId="{38332461-7BAF-46F5-AC9E-FF2DCE064CFA}" srcOrd="7" destOrd="0" presId="urn:microsoft.com/office/officeart/2005/8/layout/vList3"/>
    <dgm:cxn modelId="{71D52FE2-2D5D-4759-8643-5F821DFEB177}" type="presParOf" srcId="{BF050FC2-2A10-4D6B-A624-1C8CDD0E470A}" destId="{3B971DDE-2652-49FC-BA31-48BE91B047F5}" srcOrd="8" destOrd="0" presId="urn:microsoft.com/office/officeart/2005/8/layout/vList3"/>
    <dgm:cxn modelId="{DAC35052-541D-49D4-8063-3C5EF2BB018E}" type="presParOf" srcId="{3B971DDE-2652-49FC-BA31-48BE91B047F5}" destId="{51D987D9-023D-4CF2-BD81-BF02CEF531F8}" srcOrd="0" destOrd="0" presId="urn:microsoft.com/office/officeart/2005/8/layout/vList3"/>
    <dgm:cxn modelId="{8220AA5E-ABDD-4D07-93BC-505650E9727C}" type="presParOf" srcId="{3B971DDE-2652-49FC-BA31-48BE91B047F5}" destId="{F36BA776-69E8-42CE-A159-93F5CD621433}" srcOrd="1" destOrd="0" presId="urn:microsoft.com/office/officeart/2005/8/layout/vList3"/>
    <dgm:cxn modelId="{E3D0ABAB-6474-48CB-8D49-CED1325E433A}" type="presParOf" srcId="{BF050FC2-2A10-4D6B-A624-1C8CDD0E470A}" destId="{4F2EF5F6-6A1C-413E-B503-E19061004CD5}" srcOrd="9" destOrd="0" presId="urn:microsoft.com/office/officeart/2005/8/layout/vList3"/>
    <dgm:cxn modelId="{E11E3CCE-5758-4058-96B1-242FE59297FE}" type="presParOf" srcId="{BF050FC2-2A10-4D6B-A624-1C8CDD0E470A}" destId="{AE6B4365-AEC0-4793-BF18-8369CD49545C}" srcOrd="10" destOrd="0" presId="urn:microsoft.com/office/officeart/2005/8/layout/vList3"/>
    <dgm:cxn modelId="{8B090678-8A61-4BE1-9FC5-68F4127942AC}" type="presParOf" srcId="{AE6B4365-AEC0-4793-BF18-8369CD49545C}" destId="{67E6D86E-7E2E-42C1-8A3B-6DCEDE51EB87}" srcOrd="0" destOrd="0" presId="urn:microsoft.com/office/officeart/2005/8/layout/vList3"/>
    <dgm:cxn modelId="{428F6003-E932-4FCB-99C1-C0C4900F40BB}" type="presParOf" srcId="{AE6B4365-AEC0-4793-BF18-8369CD49545C}" destId="{35B286F3-12B6-4A50-9D57-BF1013A5B502}" srcOrd="1" destOrd="0" presId="urn:microsoft.com/office/officeart/2005/8/layout/vList3"/>
    <dgm:cxn modelId="{8F26D869-9A5D-45B1-AF46-95CD1905674A}" type="presParOf" srcId="{BF050FC2-2A10-4D6B-A624-1C8CDD0E470A}" destId="{0F69BA40-224D-4C62-AE9B-E0853FA8B166}" srcOrd="11" destOrd="0" presId="urn:microsoft.com/office/officeart/2005/8/layout/vList3"/>
    <dgm:cxn modelId="{A10D977C-516F-47A9-AA86-C2980C67CB9C}" type="presParOf" srcId="{BF050FC2-2A10-4D6B-A624-1C8CDD0E470A}" destId="{B35BCE2D-F2B5-4B4A-8A29-972C5937FE13}" srcOrd="12" destOrd="0" presId="urn:microsoft.com/office/officeart/2005/8/layout/vList3"/>
    <dgm:cxn modelId="{08B929E9-C707-4747-95F2-FC55E7432C23}" type="presParOf" srcId="{B35BCE2D-F2B5-4B4A-8A29-972C5937FE13}" destId="{A4FCD2EE-B7CA-4CAF-8283-30AB59425F9C}" srcOrd="0" destOrd="0" presId="urn:microsoft.com/office/officeart/2005/8/layout/vList3"/>
    <dgm:cxn modelId="{85AE90E7-5E84-4B2D-8985-34B1CA70BC08}" type="presParOf" srcId="{B35BCE2D-F2B5-4B4A-8A29-972C5937FE13}" destId="{93E6E230-445F-4862-B24A-BD263F88635E}" srcOrd="1" destOrd="0" presId="urn:microsoft.com/office/officeart/2005/8/layout/vList3"/>
    <dgm:cxn modelId="{1F829E20-DD94-46A6-8C66-4037746BFBFF}" type="presParOf" srcId="{BF050FC2-2A10-4D6B-A624-1C8CDD0E470A}" destId="{7B3F6D95-CDCF-43A6-9908-2E1B8E5CD663}" srcOrd="13" destOrd="0" presId="urn:microsoft.com/office/officeart/2005/8/layout/vList3"/>
    <dgm:cxn modelId="{29B7324A-1D60-4AA7-9F9F-5425E052B1D5}" type="presParOf" srcId="{BF050FC2-2A10-4D6B-A624-1C8CDD0E470A}" destId="{40208A2B-325B-4E79-AF4C-272731147D84}" srcOrd="14" destOrd="0" presId="urn:microsoft.com/office/officeart/2005/8/layout/vList3"/>
    <dgm:cxn modelId="{01D7E4D8-8887-42C0-B3BE-3A00C7F0BAD9}" type="presParOf" srcId="{40208A2B-325B-4E79-AF4C-272731147D84}" destId="{B1FF7C3F-EFC1-47B5-A185-1D3EFE464939}" srcOrd="0" destOrd="0" presId="urn:microsoft.com/office/officeart/2005/8/layout/vList3"/>
    <dgm:cxn modelId="{E8831A35-537B-4616-A39C-EF6EC49385DC}" type="presParOf" srcId="{40208A2B-325B-4E79-AF4C-272731147D84}" destId="{34C338B3-9D32-4ED2-8482-7F6826CB731E}" srcOrd="1" destOrd="0" presId="urn:microsoft.com/office/officeart/2005/8/layout/vList3"/>
    <dgm:cxn modelId="{76905737-1627-4A6E-A503-5AE90DCD473B}" type="presParOf" srcId="{BF050FC2-2A10-4D6B-A624-1C8CDD0E470A}" destId="{C83D3503-A18C-471E-B57C-A51BB1F2322C}" srcOrd="15" destOrd="0" presId="urn:microsoft.com/office/officeart/2005/8/layout/vList3"/>
    <dgm:cxn modelId="{D810E812-00EA-4940-A70F-0D653C89FEB2}" type="presParOf" srcId="{BF050FC2-2A10-4D6B-A624-1C8CDD0E470A}" destId="{6B4B9C72-61DE-43DA-B2E2-E64EE81545EF}" srcOrd="16" destOrd="0" presId="urn:microsoft.com/office/officeart/2005/8/layout/vList3"/>
    <dgm:cxn modelId="{AB9BC8C3-E234-4C0C-8111-6135BF3DB590}" type="presParOf" srcId="{6B4B9C72-61DE-43DA-B2E2-E64EE81545EF}" destId="{E0AA6935-B57F-4A52-9789-52D69B6F6B2E}" srcOrd="0" destOrd="0" presId="urn:microsoft.com/office/officeart/2005/8/layout/vList3"/>
    <dgm:cxn modelId="{6B53C818-BEB0-4996-ADB9-4E046213F45B}" type="presParOf" srcId="{6B4B9C72-61DE-43DA-B2E2-E64EE81545EF}" destId="{30008135-0D20-4FC5-ACF0-7262D49A0EA6}" srcOrd="1" destOrd="0" presId="urn:microsoft.com/office/officeart/2005/8/layout/vList3"/>
    <dgm:cxn modelId="{A1B07AFE-9740-4CD4-88F2-DA52C57A4181}" type="presParOf" srcId="{BF050FC2-2A10-4D6B-A624-1C8CDD0E470A}" destId="{279E0649-E86D-469B-8342-B9A3F063D6C9}" srcOrd="17" destOrd="0" presId="urn:microsoft.com/office/officeart/2005/8/layout/vList3"/>
    <dgm:cxn modelId="{4D88CCD6-2C67-4094-984E-2A59A6157AC3}" type="presParOf" srcId="{BF050FC2-2A10-4D6B-A624-1C8CDD0E470A}" destId="{1815E2DC-E45E-4823-91F5-C36EA0947417}" srcOrd="18" destOrd="0" presId="urn:microsoft.com/office/officeart/2005/8/layout/vList3"/>
    <dgm:cxn modelId="{961B96E3-92F9-4EA0-BF1B-B4F134D887A6}" type="presParOf" srcId="{1815E2DC-E45E-4823-91F5-C36EA0947417}" destId="{4F0F72FC-5AF5-4A28-BD6B-A8D9F2B6C5D8}" srcOrd="0" destOrd="0" presId="urn:microsoft.com/office/officeart/2005/8/layout/vList3"/>
    <dgm:cxn modelId="{E6E7B1E0-B118-49F4-9474-340D231AA104}" type="presParOf" srcId="{1815E2DC-E45E-4823-91F5-C36EA0947417}" destId="{46DC30C2-E1F1-4359-A585-7DC18F48A91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E005D2-FAAF-4C2D-B87D-C459D6EA6913}" type="doc">
      <dgm:prSet loTypeId="urn:microsoft.com/office/officeart/2005/8/layout/cycle2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fa-IR"/>
        </a:p>
      </dgm:t>
    </dgm:pt>
    <dgm:pt modelId="{ACC20958-7D1A-48BC-8D48-10411897194D}">
      <dgm:prSet phldrT="[Text]"/>
      <dgm:spPr/>
      <dgm:t>
        <a:bodyPr/>
        <a:lstStyle/>
        <a:p>
          <a:pPr rtl="1"/>
          <a:r>
            <a:rPr lang="fa-IR" b="1" dirty="0">
              <a:latin typeface="+mj-lt"/>
              <a:cs typeface="B Zar" panose="00000400000000000000" pitchFamily="2" charset="-78"/>
            </a:rPr>
            <a:t>رفتار</a:t>
          </a:r>
        </a:p>
      </dgm:t>
    </dgm:pt>
    <dgm:pt modelId="{5431A56C-8909-44B6-9DA6-C594DB0643D7}" type="parTrans" cxnId="{F9726288-F40E-4C5B-ACDA-60016C184C77}">
      <dgm:prSet/>
      <dgm:spPr/>
      <dgm:t>
        <a:bodyPr/>
        <a:lstStyle/>
        <a:p>
          <a:pPr rtl="1"/>
          <a:endParaRPr lang="fa-IR"/>
        </a:p>
      </dgm:t>
    </dgm:pt>
    <dgm:pt modelId="{E3E0414B-6307-4157-86AD-D7A35B6B6EF9}" type="sibTrans" cxnId="{F9726288-F40E-4C5B-ACDA-60016C184C77}">
      <dgm:prSet/>
      <dgm:spPr/>
      <dgm:t>
        <a:bodyPr/>
        <a:lstStyle/>
        <a:p>
          <a:pPr rtl="1"/>
          <a:endParaRPr lang="fa-IR"/>
        </a:p>
      </dgm:t>
    </dgm:pt>
    <dgm:pt modelId="{6ED52842-E94C-4DF0-8631-993A63042EEA}">
      <dgm:prSet phldrT="[Text]"/>
      <dgm:spPr/>
      <dgm:t>
        <a:bodyPr/>
        <a:lstStyle/>
        <a:p>
          <a:pPr rtl="1"/>
          <a:r>
            <a:rPr lang="fa-IR" b="1" dirty="0">
              <a:latin typeface="+mj-lt"/>
              <a:cs typeface="B Zar" panose="00000400000000000000" pitchFamily="2" charset="-78"/>
            </a:rPr>
            <a:t>عاطفه</a:t>
          </a:r>
        </a:p>
      </dgm:t>
    </dgm:pt>
    <dgm:pt modelId="{C7C39386-8639-4B1D-9028-51FF5965866E}" type="parTrans" cxnId="{2B4D6314-C48A-4BA4-A44E-56F8B7EF842E}">
      <dgm:prSet/>
      <dgm:spPr/>
      <dgm:t>
        <a:bodyPr/>
        <a:lstStyle/>
        <a:p>
          <a:pPr rtl="1"/>
          <a:endParaRPr lang="fa-IR"/>
        </a:p>
      </dgm:t>
    </dgm:pt>
    <dgm:pt modelId="{476402B3-6D6E-4F4E-853A-CDF03CFA06A6}" type="sibTrans" cxnId="{2B4D6314-C48A-4BA4-A44E-56F8B7EF842E}">
      <dgm:prSet/>
      <dgm:spPr/>
      <dgm:t>
        <a:bodyPr/>
        <a:lstStyle/>
        <a:p>
          <a:pPr rtl="1"/>
          <a:endParaRPr lang="fa-IR"/>
        </a:p>
      </dgm:t>
    </dgm:pt>
    <dgm:pt modelId="{67DE3185-8A85-4901-A4E0-3055A489F130}">
      <dgm:prSet phldrT="[Text]"/>
      <dgm:spPr/>
      <dgm:t>
        <a:bodyPr/>
        <a:lstStyle/>
        <a:p>
          <a:pPr rtl="1"/>
          <a:r>
            <a:rPr lang="fa-IR" b="1" dirty="0">
              <a:latin typeface="+mj-lt"/>
              <a:cs typeface="B Zar" panose="00000400000000000000" pitchFamily="2" charset="-78"/>
            </a:rPr>
            <a:t>شناخت</a:t>
          </a:r>
        </a:p>
      </dgm:t>
    </dgm:pt>
    <dgm:pt modelId="{6D410F8D-7ACD-46FD-9940-8C333C431490}" type="parTrans" cxnId="{917D8B22-A024-4DF1-9919-11B203957DAA}">
      <dgm:prSet/>
      <dgm:spPr/>
      <dgm:t>
        <a:bodyPr/>
        <a:lstStyle/>
        <a:p>
          <a:pPr rtl="1"/>
          <a:endParaRPr lang="fa-IR"/>
        </a:p>
      </dgm:t>
    </dgm:pt>
    <dgm:pt modelId="{95FC6242-D207-489E-956C-57C2ABF8E09B}" type="sibTrans" cxnId="{917D8B22-A024-4DF1-9919-11B203957DAA}">
      <dgm:prSet/>
      <dgm:spPr/>
      <dgm:t>
        <a:bodyPr/>
        <a:lstStyle/>
        <a:p>
          <a:pPr rtl="1"/>
          <a:endParaRPr lang="fa-IR"/>
        </a:p>
      </dgm:t>
    </dgm:pt>
    <dgm:pt modelId="{C4232147-7CDB-4C6F-96CF-F834F9659944}" type="pres">
      <dgm:prSet presAssocID="{0EE005D2-FAAF-4C2D-B87D-C459D6EA6913}" presName="cycle" presStyleCnt="0">
        <dgm:presLayoutVars>
          <dgm:dir val="rev"/>
          <dgm:resizeHandles val="exact"/>
        </dgm:presLayoutVars>
      </dgm:prSet>
      <dgm:spPr/>
    </dgm:pt>
    <dgm:pt modelId="{2B565FD7-D2B5-448C-AC37-CDFC9E6FB769}" type="pres">
      <dgm:prSet presAssocID="{67DE3185-8A85-4901-A4E0-3055A489F130}" presName="node" presStyleLbl="node1" presStyleIdx="0" presStyleCnt="3">
        <dgm:presLayoutVars>
          <dgm:bulletEnabled val="1"/>
        </dgm:presLayoutVars>
      </dgm:prSet>
      <dgm:spPr/>
    </dgm:pt>
    <dgm:pt modelId="{15CF3DE2-EFCC-43AF-B0C2-F35D5AF05F88}" type="pres">
      <dgm:prSet presAssocID="{95FC6242-D207-489E-956C-57C2ABF8E09B}" presName="sibTrans" presStyleLbl="sibTrans2D1" presStyleIdx="0" presStyleCnt="3" custScaleX="177158"/>
      <dgm:spPr>
        <a:prstGeom prst="leftRightArrow">
          <a:avLst/>
        </a:prstGeom>
      </dgm:spPr>
    </dgm:pt>
    <dgm:pt modelId="{10B12F7F-0C13-42B2-BD82-8493609ED243}" type="pres">
      <dgm:prSet presAssocID="{95FC6242-D207-489E-956C-57C2ABF8E09B}" presName="connectorText" presStyleLbl="sibTrans2D1" presStyleIdx="0" presStyleCnt="3"/>
      <dgm:spPr/>
    </dgm:pt>
    <dgm:pt modelId="{22FC30B1-A939-4CE4-A4B6-6F6AA00DDA08}" type="pres">
      <dgm:prSet presAssocID="{ACC20958-7D1A-48BC-8D48-10411897194D}" presName="node" presStyleLbl="node1" presStyleIdx="1" presStyleCnt="3">
        <dgm:presLayoutVars>
          <dgm:bulletEnabled val="1"/>
        </dgm:presLayoutVars>
      </dgm:prSet>
      <dgm:spPr/>
    </dgm:pt>
    <dgm:pt modelId="{DAB2E86E-BAC6-4F0C-93ED-CD8EBC33114D}" type="pres">
      <dgm:prSet presAssocID="{E3E0414B-6307-4157-86AD-D7A35B6B6EF9}" presName="sibTrans" presStyleLbl="sibTrans2D1" presStyleIdx="1" presStyleCnt="3" custScaleX="178247"/>
      <dgm:spPr>
        <a:prstGeom prst="leftRightArrow">
          <a:avLst/>
        </a:prstGeom>
      </dgm:spPr>
    </dgm:pt>
    <dgm:pt modelId="{84AFFFAB-2DFB-4939-9E71-B7FC1D5ED186}" type="pres">
      <dgm:prSet presAssocID="{E3E0414B-6307-4157-86AD-D7A35B6B6EF9}" presName="connectorText" presStyleLbl="sibTrans2D1" presStyleIdx="1" presStyleCnt="3"/>
      <dgm:spPr/>
    </dgm:pt>
    <dgm:pt modelId="{7C19C661-0E53-4DFB-BDB8-20D6D4E5ECF1}" type="pres">
      <dgm:prSet presAssocID="{6ED52842-E94C-4DF0-8631-993A63042EEA}" presName="node" presStyleLbl="node1" presStyleIdx="2" presStyleCnt="3">
        <dgm:presLayoutVars>
          <dgm:bulletEnabled val="1"/>
        </dgm:presLayoutVars>
      </dgm:prSet>
      <dgm:spPr/>
    </dgm:pt>
    <dgm:pt modelId="{23117184-13B8-4A80-89FC-35C5120F9C10}" type="pres">
      <dgm:prSet presAssocID="{476402B3-6D6E-4F4E-853A-CDF03CFA06A6}" presName="sibTrans" presStyleLbl="sibTrans2D1" presStyleIdx="2" presStyleCnt="3" custScaleX="175878"/>
      <dgm:spPr>
        <a:prstGeom prst="leftRightArrow">
          <a:avLst/>
        </a:prstGeom>
      </dgm:spPr>
    </dgm:pt>
    <dgm:pt modelId="{89CE63B5-979E-4EAA-922A-CDEB841081B4}" type="pres">
      <dgm:prSet presAssocID="{476402B3-6D6E-4F4E-853A-CDF03CFA06A6}" presName="connectorText" presStyleLbl="sibTrans2D1" presStyleIdx="2" presStyleCnt="3"/>
      <dgm:spPr/>
    </dgm:pt>
  </dgm:ptLst>
  <dgm:cxnLst>
    <dgm:cxn modelId="{2B4D6314-C48A-4BA4-A44E-56F8B7EF842E}" srcId="{0EE005D2-FAAF-4C2D-B87D-C459D6EA6913}" destId="{6ED52842-E94C-4DF0-8631-993A63042EEA}" srcOrd="2" destOrd="0" parTransId="{C7C39386-8639-4B1D-9028-51FF5965866E}" sibTransId="{476402B3-6D6E-4F4E-853A-CDF03CFA06A6}"/>
    <dgm:cxn modelId="{917D8B22-A024-4DF1-9919-11B203957DAA}" srcId="{0EE005D2-FAAF-4C2D-B87D-C459D6EA6913}" destId="{67DE3185-8A85-4901-A4E0-3055A489F130}" srcOrd="0" destOrd="0" parTransId="{6D410F8D-7ACD-46FD-9940-8C333C431490}" sibTransId="{95FC6242-D207-489E-956C-57C2ABF8E09B}"/>
    <dgm:cxn modelId="{F546DA3B-6913-4D40-A290-47D78DBB2A2F}" type="presOf" srcId="{95FC6242-D207-489E-956C-57C2ABF8E09B}" destId="{15CF3DE2-EFCC-43AF-B0C2-F35D5AF05F88}" srcOrd="0" destOrd="0" presId="urn:microsoft.com/office/officeart/2005/8/layout/cycle2"/>
    <dgm:cxn modelId="{DEDF7543-1414-4E6D-BD9F-83648C518993}" type="presOf" srcId="{0EE005D2-FAAF-4C2D-B87D-C459D6EA6913}" destId="{C4232147-7CDB-4C6F-96CF-F834F9659944}" srcOrd="0" destOrd="0" presId="urn:microsoft.com/office/officeart/2005/8/layout/cycle2"/>
    <dgm:cxn modelId="{24DDA063-2DF1-4439-AAC8-27E8400F0596}" type="presOf" srcId="{67DE3185-8A85-4901-A4E0-3055A489F130}" destId="{2B565FD7-D2B5-448C-AC37-CDFC9E6FB769}" srcOrd="0" destOrd="0" presId="urn:microsoft.com/office/officeart/2005/8/layout/cycle2"/>
    <dgm:cxn modelId="{21781856-9227-44D4-B124-3D8286FBD381}" type="presOf" srcId="{E3E0414B-6307-4157-86AD-D7A35B6B6EF9}" destId="{84AFFFAB-2DFB-4939-9E71-B7FC1D5ED186}" srcOrd="1" destOrd="0" presId="urn:microsoft.com/office/officeart/2005/8/layout/cycle2"/>
    <dgm:cxn modelId="{437F2186-C329-452D-A1BE-6C4E2A55FA08}" type="presOf" srcId="{476402B3-6D6E-4F4E-853A-CDF03CFA06A6}" destId="{23117184-13B8-4A80-89FC-35C5120F9C10}" srcOrd="0" destOrd="0" presId="urn:microsoft.com/office/officeart/2005/8/layout/cycle2"/>
    <dgm:cxn modelId="{F9726288-F40E-4C5B-ACDA-60016C184C77}" srcId="{0EE005D2-FAAF-4C2D-B87D-C459D6EA6913}" destId="{ACC20958-7D1A-48BC-8D48-10411897194D}" srcOrd="1" destOrd="0" parTransId="{5431A56C-8909-44B6-9DA6-C594DB0643D7}" sibTransId="{E3E0414B-6307-4157-86AD-D7A35B6B6EF9}"/>
    <dgm:cxn modelId="{D5BA37C4-6DBA-4E1B-8375-808A887CF2D6}" type="presOf" srcId="{476402B3-6D6E-4F4E-853A-CDF03CFA06A6}" destId="{89CE63B5-979E-4EAA-922A-CDEB841081B4}" srcOrd="1" destOrd="0" presId="urn:microsoft.com/office/officeart/2005/8/layout/cycle2"/>
    <dgm:cxn modelId="{0C7BDAC6-5912-4110-A86A-1C9B9421594F}" type="presOf" srcId="{6ED52842-E94C-4DF0-8631-993A63042EEA}" destId="{7C19C661-0E53-4DFB-BDB8-20D6D4E5ECF1}" srcOrd="0" destOrd="0" presId="urn:microsoft.com/office/officeart/2005/8/layout/cycle2"/>
    <dgm:cxn modelId="{6BF100D2-9EAF-48A5-9AC8-56728F1DAD9F}" type="presOf" srcId="{E3E0414B-6307-4157-86AD-D7A35B6B6EF9}" destId="{DAB2E86E-BAC6-4F0C-93ED-CD8EBC33114D}" srcOrd="0" destOrd="0" presId="urn:microsoft.com/office/officeart/2005/8/layout/cycle2"/>
    <dgm:cxn modelId="{3959B0DE-8CD8-4D70-A0B6-D3F63197284C}" type="presOf" srcId="{95FC6242-D207-489E-956C-57C2ABF8E09B}" destId="{10B12F7F-0C13-42B2-BD82-8493609ED243}" srcOrd="1" destOrd="0" presId="urn:microsoft.com/office/officeart/2005/8/layout/cycle2"/>
    <dgm:cxn modelId="{DF0392FA-8255-4DD4-86C0-7B3E9BEADD21}" type="presOf" srcId="{ACC20958-7D1A-48BC-8D48-10411897194D}" destId="{22FC30B1-A939-4CE4-A4B6-6F6AA00DDA08}" srcOrd="0" destOrd="0" presId="urn:microsoft.com/office/officeart/2005/8/layout/cycle2"/>
    <dgm:cxn modelId="{4A019E35-2116-4554-B07B-B9FAE2510776}" type="presParOf" srcId="{C4232147-7CDB-4C6F-96CF-F834F9659944}" destId="{2B565FD7-D2B5-448C-AC37-CDFC9E6FB769}" srcOrd="0" destOrd="0" presId="urn:microsoft.com/office/officeart/2005/8/layout/cycle2"/>
    <dgm:cxn modelId="{026FF2A9-8D47-4C08-BF74-CF6D5E1FE0F3}" type="presParOf" srcId="{C4232147-7CDB-4C6F-96CF-F834F9659944}" destId="{15CF3DE2-EFCC-43AF-B0C2-F35D5AF05F88}" srcOrd="1" destOrd="0" presId="urn:microsoft.com/office/officeart/2005/8/layout/cycle2"/>
    <dgm:cxn modelId="{EA4C32B4-9CEC-4E6C-AC06-536074F05810}" type="presParOf" srcId="{15CF3DE2-EFCC-43AF-B0C2-F35D5AF05F88}" destId="{10B12F7F-0C13-42B2-BD82-8493609ED243}" srcOrd="0" destOrd="0" presId="urn:microsoft.com/office/officeart/2005/8/layout/cycle2"/>
    <dgm:cxn modelId="{2A78FCF2-F45C-4742-A0D3-CDB729212480}" type="presParOf" srcId="{C4232147-7CDB-4C6F-96CF-F834F9659944}" destId="{22FC30B1-A939-4CE4-A4B6-6F6AA00DDA08}" srcOrd="2" destOrd="0" presId="urn:microsoft.com/office/officeart/2005/8/layout/cycle2"/>
    <dgm:cxn modelId="{FB64938F-0052-453F-9E38-FB93977B32E2}" type="presParOf" srcId="{C4232147-7CDB-4C6F-96CF-F834F9659944}" destId="{DAB2E86E-BAC6-4F0C-93ED-CD8EBC33114D}" srcOrd="3" destOrd="0" presId="urn:microsoft.com/office/officeart/2005/8/layout/cycle2"/>
    <dgm:cxn modelId="{822D891C-9254-482F-A02E-7FD976F9109F}" type="presParOf" srcId="{DAB2E86E-BAC6-4F0C-93ED-CD8EBC33114D}" destId="{84AFFFAB-2DFB-4939-9E71-B7FC1D5ED186}" srcOrd="0" destOrd="0" presId="urn:microsoft.com/office/officeart/2005/8/layout/cycle2"/>
    <dgm:cxn modelId="{3FF6FE11-449D-484D-98F7-5AA4430E6B2B}" type="presParOf" srcId="{C4232147-7CDB-4C6F-96CF-F834F9659944}" destId="{7C19C661-0E53-4DFB-BDB8-20D6D4E5ECF1}" srcOrd="4" destOrd="0" presId="urn:microsoft.com/office/officeart/2005/8/layout/cycle2"/>
    <dgm:cxn modelId="{4FAA00CD-2662-482F-8D55-3101252C00FF}" type="presParOf" srcId="{C4232147-7CDB-4C6F-96CF-F834F9659944}" destId="{23117184-13B8-4A80-89FC-35C5120F9C10}" srcOrd="5" destOrd="0" presId="urn:microsoft.com/office/officeart/2005/8/layout/cycle2"/>
    <dgm:cxn modelId="{EF273A5B-5310-42D5-9B64-4BAB43C9CB31}" type="presParOf" srcId="{23117184-13B8-4A80-89FC-35C5120F9C10}" destId="{89CE63B5-979E-4EAA-922A-CDEB841081B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8593D6-EE37-4335-8D83-803AC6F5837C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C2216E1F-F7F0-427E-9650-5B77F046EF4E}">
      <dgm:prSet phldrT="[Text]" custT="1"/>
      <dgm:spPr/>
      <dgm:t>
        <a:bodyPr vert="vert270"/>
        <a:lstStyle/>
        <a:p>
          <a:pPr algn="ctr" rtl="1"/>
          <a:r>
            <a:rPr lang="fa-IR" sz="2000" b="1" dirty="0">
              <a:latin typeface="Calibri" panose="020F0502020204030204" pitchFamily="34" charset="0"/>
              <a:cs typeface="Calibri" panose="020F0502020204030204" pitchFamily="34" charset="0"/>
            </a:rPr>
            <a:t>ارتباط انسان</a:t>
          </a:r>
        </a:p>
      </dgm:t>
    </dgm:pt>
    <dgm:pt modelId="{F50721A5-3F4F-480D-99BE-2D15432F18D6}" type="parTrans" cxnId="{EC00BF08-A757-465A-9E48-A57A40693948}">
      <dgm:prSet/>
      <dgm:spPr/>
      <dgm:t>
        <a:bodyPr/>
        <a:lstStyle/>
        <a:p>
          <a:pPr algn="ctr" rtl="1"/>
          <a:endParaRPr lang="fa-IR"/>
        </a:p>
      </dgm:t>
    </dgm:pt>
    <dgm:pt modelId="{598B36D1-B379-4B63-9E04-9C73C18010A1}" type="sibTrans" cxnId="{EC00BF08-A757-465A-9E48-A57A40693948}">
      <dgm:prSet/>
      <dgm:spPr/>
      <dgm:t>
        <a:bodyPr/>
        <a:lstStyle/>
        <a:p>
          <a:pPr algn="ctr" rtl="1"/>
          <a:endParaRPr lang="fa-IR"/>
        </a:p>
      </dgm:t>
    </dgm:pt>
    <dgm:pt modelId="{775AE43B-D25C-4971-89F7-C3F2E73F120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 rtl="1"/>
          <a:r>
            <a:rPr lang="fa-IR" sz="2000" b="1" dirty="0">
              <a:latin typeface="Calibri" panose="020F0502020204030204" pitchFamily="34" charset="0"/>
              <a:cs typeface="Calibri" panose="020F0502020204030204" pitchFamily="34" charset="0"/>
            </a:rPr>
            <a:t>با ما ورای طبیعت</a:t>
          </a:r>
        </a:p>
      </dgm:t>
    </dgm:pt>
    <dgm:pt modelId="{6AF1E4C2-103C-492A-BC04-3811C6DF89B2}" type="parTrans" cxnId="{6A191DF3-79C9-4C47-9593-8D749B4D1AAA}">
      <dgm:prSet/>
      <dgm:spPr/>
      <dgm:t>
        <a:bodyPr/>
        <a:lstStyle/>
        <a:p>
          <a:pPr algn="ctr" rtl="1"/>
          <a:endParaRPr lang="fa-IR"/>
        </a:p>
      </dgm:t>
    </dgm:pt>
    <dgm:pt modelId="{D6DD3DFB-BDD7-43F1-8FB4-C9D3142505D0}" type="sibTrans" cxnId="{6A191DF3-79C9-4C47-9593-8D749B4D1AAA}">
      <dgm:prSet/>
      <dgm:spPr/>
      <dgm:t>
        <a:bodyPr/>
        <a:lstStyle/>
        <a:p>
          <a:pPr algn="ctr" rtl="1"/>
          <a:endParaRPr lang="fa-IR"/>
        </a:p>
      </dgm:t>
    </dgm:pt>
    <dgm:pt modelId="{6BAAA3FD-C993-4C4F-8380-615860D30308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 rtl="1"/>
          <a:r>
            <a:rPr lang="fa-IR" sz="2000" b="1" dirty="0">
              <a:latin typeface="Calibri" panose="020F0502020204030204" pitchFamily="34" charset="0"/>
              <a:cs typeface="Calibri" panose="020F0502020204030204" pitchFamily="34" charset="0"/>
            </a:rPr>
            <a:t>با موجودات طبیعی</a:t>
          </a:r>
        </a:p>
      </dgm:t>
    </dgm:pt>
    <dgm:pt modelId="{5C645F69-E3B3-4E9E-BFE7-C544AE319EB7}" type="parTrans" cxnId="{6D53EDE9-CFE6-4741-95A0-B888F152170F}">
      <dgm:prSet/>
      <dgm:spPr/>
      <dgm:t>
        <a:bodyPr/>
        <a:lstStyle/>
        <a:p>
          <a:pPr algn="ctr" rtl="1"/>
          <a:endParaRPr lang="fa-IR"/>
        </a:p>
      </dgm:t>
    </dgm:pt>
    <dgm:pt modelId="{15971E9F-954C-40A0-83B6-C49FC5A0EB3D}" type="sibTrans" cxnId="{6D53EDE9-CFE6-4741-95A0-B888F152170F}">
      <dgm:prSet/>
      <dgm:spPr/>
      <dgm:t>
        <a:bodyPr/>
        <a:lstStyle/>
        <a:p>
          <a:pPr algn="ctr" rtl="1"/>
          <a:endParaRPr lang="fa-IR"/>
        </a:p>
      </dgm:t>
    </dgm:pt>
    <dgm:pt modelId="{B77AECED-C720-4C30-93EE-0D9D917F1534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 rtl="1"/>
          <a:r>
            <a:rPr lang="fa-IR" sz="2000" b="1" dirty="0">
              <a:latin typeface="Calibri" panose="020F0502020204030204" pitchFamily="34" charset="0"/>
              <a:cs typeface="Calibri" panose="020F0502020204030204" pitchFamily="34" charset="0"/>
            </a:rPr>
            <a:t>خود</a:t>
          </a:r>
        </a:p>
      </dgm:t>
    </dgm:pt>
    <dgm:pt modelId="{0E1EC31E-76F7-4CD1-A0C4-96FC55256420}" type="parTrans" cxnId="{9892685E-0F1B-4842-9AD7-AC8FAE48478A}">
      <dgm:prSet/>
      <dgm:spPr/>
      <dgm:t>
        <a:bodyPr/>
        <a:lstStyle/>
        <a:p>
          <a:pPr algn="ctr" rtl="1"/>
          <a:endParaRPr lang="fa-IR"/>
        </a:p>
      </dgm:t>
    </dgm:pt>
    <dgm:pt modelId="{A384AED2-A872-479E-A90D-33DFD00EA5B8}" type="sibTrans" cxnId="{9892685E-0F1B-4842-9AD7-AC8FAE48478A}">
      <dgm:prSet/>
      <dgm:spPr/>
      <dgm:t>
        <a:bodyPr/>
        <a:lstStyle/>
        <a:p>
          <a:pPr algn="ctr" rtl="1"/>
          <a:endParaRPr lang="fa-IR"/>
        </a:p>
      </dgm:t>
    </dgm:pt>
    <dgm:pt modelId="{E4327E05-704D-4972-AD67-9FB365556BD6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 rtl="1"/>
          <a:r>
            <a:rPr lang="fa-IR" sz="2000" b="1" dirty="0">
              <a:latin typeface="Calibri" panose="020F0502020204030204" pitchFamily="34" charset="0"/>
              <a:cs typeface="Calibri" panose="020F0502020204030204" pitchFamily="34" charset="0"/>
            </a:rPr>
            <a:t>سایر انسان‌ها</a:t>
          </a:r>
        </a:p>
      </dgm:t>
    </dgm:pt>
    <dgm:pt modelId="{9A0F8408-9CAF-4ABF-A7D6-4A880D46EA79}" type="parTrans" cxnId="{BBC0B466-9B8E-41AE-AC21-44D8428CB7B7}">
      <dgm:prSet/>
      <dgm:spPr/>
      <dgm:t>
        <a:bodyPr/>
        <a:lstStyle/>
        <a:p>
          <a:pPr algn="ctr" rtl="1"/>
          <a:endParaRPr lang="fa-IR"/>
        </a:p>
      </dgm:t>
    </dgm:pt>
    <dgm:pt modelId="{86487CEB-78B1-4A57-9E26-1917CB4D26E0}" type="sibTrans" cxnId="{BBC0B466-9B8E-41AE-AC21-44D8428CB7B7}">
      <dgm:prSet/>
      <dgm:spPr/>
      <dgm:t>
        <a:bodyPr/>
        <a:lstStyle/>
        <a:p>
          <a:pPr algn="ctr" rtl="1"/>
          <a:endParaRPr lang="fa-IR"/>
        </a:p>
      </dgm:t>
    </dgm:pt>
    <dgm:pt modelId="{A12F13E4-7E64-4A69-B3D4-DC2736B5004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 rtl="1"/>
          <a:r>
            <a:rPr lang="fa-IR" sz="2000" b="1" dirty="0">
              <a:latin typeface="Calibri" panose="020F0502020204030204" pitchFamily="34" charset="0"/>
              <a:cs typeface="Calibri" panose="020F0502020204030204" pitchFamily="34" charset="0"/>
            </a:rPr>
            <a:t>غیر انسان‌ها</a:t>
          </a:r>
        </a:p>
      </dgm:t>
    </dgm:pt>
    <dgm:pt modelId="{526DB982-06F1-43E2-A742-79A9CD136E9C}" type="parTrans" cxnId="{A14045AD-C6CF-4867-ACEA-7FC3DD9D6931}">
      <dgm:prSet/>
      <dgm:spPr/>
      <dgm:t>
        <a:bodyPr/>
        <a:lstStyle/>
        <a:p>
          <a:pPr algn="ctr" rtl="1"/>
          <a:endParaRPr lang="fa-IR"/>
        </a:p>
      </dgm:t>
    </dgm:pt>
    <dgm:pt modelId="{02FD99AD-88E6-4A20-92E4-036237E0D116}" type="sibTrans" cxnId="{A14045AD-C6CF-4867-ACEA-7FC3DD9D6931}">
      <dgm:prSet/>
      <dgm:spPr/>
      <dgm:t>
        <a:bodyPr/>
        <a:lstStyle/>
        <a:p>
          <a:pPr algn="ctr" rtl="1"/>
          <a:endParaRPr lang="fa-IR"/>
        </a:p>
      </dgm:t>
    </dgm:pt>
    <dgm:pt modelId="{F6CB5EC4-FB8C-4214-A4B1-C1B4D00928D7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 rtl="1"/>
          <a:r>
            <a:rPr lang="fa-IR" sz="2000" b="1" dirty="0">
              <a:latin typeface="Calibri" panose="020F0502020204030204" pitchFamily="34" charset="0"/>
              <a:cs typeface="Calibri" panose="020F0502020204030204" pitchFamily="34" charset="0"/>
            </a:rPr>
            <a:t>تربیت معنوی الهی</a:t>
          </a:r>
        </a:p>
      </dgm:t>
    </dgm:pt>
    <dgm:pt modelId="{79105785-038D-4160-B611-2E2C6DADEF55}" type="parTrans" cxnId="{BC0B08C7-1122-42BB-A9F8-1AA53F4C982B}">
      <dgm:prSet/>
      <dgm:spPr/>
      <dgm:t>
        <a:bodyPr/>
        <a:lstStyle/>
        <a:p>
          <a:pPr rtl="1"/>
          <a:endParaRPr lang="fa-IR"/>
        </a:p>
      </dgm:t>
    </dgm:pt>
    <dgm:pt modelId="{6EF32D1C-35BE-4DA5-A506-595E2C661F4C}" type="sibTrans" cxnId="{BC0B08C7-1122-42BB-A9F8-1AA53F4C982B}">
      <dgm:prSet/>
      <dgm:spPr/>
      <dgm:t>
        <a:bodyPr/>
        <a:lstStyle/>
        <a:p>
          <a:pPr rtl="1"/>
          <a:endParaRPr lang="fa-IR"/>
        </a:p>
      </dgm:t>
    </dgm:pt>
    <dgm:pt modelId="{A040F4E4-F0E9-44F9-9208-8A4926B4C386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 rtl="1"/>
          <a:r>
            <a:rPr lang="fa-IR" sz="2000" b="1" dirty="0">
              <a:latin typeface="Calibri" panose="020F0502020204030204" pitchFamily="34" charset="0"/>
              <a:cs typeface="Calibri" panose="020F0502020204030204" pitchFamily="34" charset="0"/>
            </a:rPr>
            <a:t>تربیت فردی</a:t>
          </a:r>
        </a:p>
      </dgm:t>
    </dgm:pt>
    <dgm:pt modelId="{30A0706A-B122-4FBE-9AC6-78FB43A07C53}" type="parTrans" cxnId="{5194E357-5AB5-4BEB-8B91-17D415B73FAA}">
      <dgm:prSet/>
      <dgm:spPr/>
      <dgm:t>
        <a:bodyPr/>
        <a:lstStyle/>
        <a:p>
          <a:pPr rtl="1"/>
          <a:endParaRPr lang="fa-IR"/>
        </a:p>
      </dgm:t>
    </dgm:pt>
    <dgm:pt modelId="{1B9C999E-DF78-4488-BF97-2D5751A684CA}" type="sibTrans" cxnId="{5194E357-5AB5-4BEB-8B91-17D415B73FAA}">
      <dgm:prSet/>
      <dgm:spPr/>
      <dgm:t>
        <a:bodyPr/>
        <a:lstStyle/>
        <a:p>
          <a:pPr rtl="1"/>
          <a:endParaRPr lang="fa-IR"/>
        </a:p>
      </dgm:t>
    </dgm:pt>
    <dgm:pt modelId="{A0B18553-2524-4C74-8AF8-34F6E0BAECF3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 rtl="1"/>
          <a:r>
            <a:rPr lang="fa-IR" sz="2000" b="1" dirty="0">
              <a:latin typeface="Calibri" panose="020F0502020204030204" pitchFamily="34" charset="0"/>
              <a:cs typeface="Calibri" panose="020F0502020204030204" pitchFamily="34" charset="0"/>
            </a:rPr>
            <a:t>تربیت جمعی</a:t>
          </a:r>
        </a:p>
      </dgm:t>
    </dgm:pt>
    <dgm:pt modelId="{FF1E4056-9492-46C5-92AE-F66E90AC216C}" type="parTrans" cxnId="{316B6740-AE73-4895-AC9F-5E7FE17B50F8}">
      <dgm:prSet/>
      <dgm:spPr/>
      <dgm:t>
        <a:bodyPr/>
        <a:lstStyle/>
        <a:p>
          <a:pPr rtl="1"/>
          <a:endParaRPr lang="fa-IR"/>
        </a:p>
      </dgm:t>
    </dgm:pt>
    <dgm:pt modelId="{E9BBDD41-1CC7-4F94-A147-6B824306305E}" type="sibTrans" cxnId="{316B6740-AE73-4895-AC9F-5E7FE17B50F8}">
      <dgm:prSet/>
      <dgm:spPr/>
      <dgm:t>
        <a:bodyPr/>
        <a:lstStyle/>
        <a:p>
          <a:pPr rtl="1"/>
          <a:endParaRPr lang="fa-IR"/>
        </a:p>
      </dgm:t>
    </dgm:pt>
    <dgm:pt modelId="{08D18DE9-80F3-4537-A8C9-9BBD37E2666C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 rtl="1"/>
          <a:r>
            <a:rPr lang="fa-IR" sz="2000" b="1" dirty="0">
              <a:latin typeface="Calibri" panose="020F0502020204030204" pitchFamily="34" charset="0"/>
              <a:cs typeface="Calibri" panose="020F0502020204030204" pitchFamily="34" charset="0"/>
            </a:rPr>
            <a:t>تربیت محیطی</a:t>
          </a:r>
        </a:p>
      </dgm:t>
    </dgm:pt>
    <dgm:pt modelId="{1ADDA646-0333-48B0-AF1B-55ECA791B711}" type="parTrans" cxnId="{5CDC90B3-0AC0-4784-858A-E7425BD19F5A}">
      <dgm:prSet/>
      <dgm:spPr/>
      <dgm:t>
        <a:bodyPr/>
        <a:lstStyle/>
        <a:p>
          <a:pPr rtl="1"/>
          <a:endParaRPr lang="fa-IR"/>
        </a:p>
      </dgm:t>
    </dgm:pt>
    <dgm:pt modelId="{964A0FED-10CC-4A8D-8003-76EA3E002B9E}" type="sibTrans" cxnId="{5CDC90B3-0AC0-4784-858A-E7425BD19F5A}">
      <dgm:prSet/>
      <dgm:spPr/>
      <dgm:t>
        <a:bodyPr/>
        <a:lstStyle/>
        <a:p>
          <a:pPr rtl="1"/>
          <a:endParaRPr lang="fa-IR"/>
        </a:p>
      </dgm:t>
    </dgm:pt>
    <dgm:pt modelId="{D521DD8B-DD33-4427-BFD5-3F055E8F0685}" type="pres">
      <dgm:prSet presAssocID="{198593D6-EE37-4335-8D83-803AC6F5837C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F11D9EAF-69B2-4E6C-A492-E565C957BA07}" type="pres">
      <dgm:prSet presAssocID="{C2216E1F-F7F0-427E-9650-5B77F046EF4E}" presName="root1" presStyleCnt="0"/>
      <dgm:spPr/>
    </dgm:pt>
    <dgm:pt modelId="{47A7549F-C952-4AE6-812B-EFA329F3DDE2}" type="pres">
      <dgm:prSet presAssocID="{C2216E1F-F7F0-427E-9650-5B77F046EF4E}" presName="LevelOneTextNode" presStyleLbl="node0" presStyleIdx="0" presStyleCnt="1" custScaleX="204073" custScaleY="20849">
        <dgm:presLayoutVars>
          <dgm:chPref val="3"/>
        </dgm:presLayoutVars>
      </dgm:prSet>
      <dgm:spPr/>
    </dgm:pt>
    <dgm:pt modelId="{D467207F-432A-43AE-85FB-797FB0966A1F}" type="pres">
      <dgm:prSet presAssocID="{C2216E1F-F7F0-427E-9650-5B77F046EF4E}" presName="level2hierChild" presStyleCnt="0"/>
      <dgm:spPr/>
    </dgm:pt>
    <dgm:pt modelId="{CDA30D87-F885-4378-9D35-26D2ECD7906B}" type="pres">
      <dgm:prSet presAssocID="{6AF1E4C2-103C-492A-BC04-3811C6DF89B2}" presName="conn2-1" presStyleLbl="parChTrans1D2" presStyleIdx="0" presStyleCnt="2"/>
      <dgm:spPr/>
    </dgm:pt>
    <dgm:pt modelId="{F573327A-CB04-4CFB-84EF-EAFDEE20BE4E}" type="pres">
      <dgm:prSet presAssocID="{6AF1E4C2-103C-492A-BC04-3811C6DF89B2}" presName="connTx" presStyleLbl="parChTrans1D2" presStyleIdx="0" presStyleCnt="2"/>
      <dgm:spPr/>
    </dgm:pt>
    <dgm:pt modelId="{7496AD88-F9EB-4C05-A819-C7266ECF07ED}" type="pres">
      <dgm:prSet presAssocID="{775AE43B-D25C-4971-89F7-C3F2E73F120E}" presName="root2" presStyleCnt="0"/>
      <dgm:spPr/>
    </dgm:pt>
    <dgm:pt modelId="{C1736111-85D0-47AE-92DF-1E19B0B8E58E}" type="pres">
      <dgm:prSet presAssocID="{775AE43B-D25C-4971-89F7-C3F2E73F120E}" presName="LevelTwoTextNode" presStyleLbl="node2" presStyleIdx="0" presStyleCnt="2">
        <dgm:presLayoutVars>
          <dgm:chPref val="3"/>
        </dgm:presLayoutVars>
      </dgm:prSet>
      <dgm:spPr/>
    </dgm:pt>
    <dgm:pt modelId="{1B67B365-AE75-43AD-AC37-501A9F53B5F3}" type="pres">
      <dgm:prSet presAssocID="{775AE43B-D25C-4971-89F7-C3F2E73F120E}" presName="level3hierChild" presStyleCnt="0"/>
      <dgm:spPr/>
    </dgm:pt>
    <dgm:pt modelId="{BE9F9FA3-719E-4C70-BD15-1F79A3CEAD24}" type="pres">
      <dgm:prSet presAssocID="{79105785-038D-4160-B611-2E2C6DADEF55}" presName="conn2-1" presStyleLbl="parChTrans1D3" presStyleIdx="0" presStyleCnt="4"/>
      <dgm:spPr/>
    </dgm:pt>
    <dgm:pt modelId="{F4D94068-BE07-4ABA-94CD-46E52883445F}" type="pres">
      <dgm:prSet presAssocID="{79105785-038D-4160-B611-2E2C6DADEF55}" presName="connTx" presStyleLbl="parChTrans1D3" presStyleIdx="0" presStyleCnt="4"/>
      <dgm:spPr/>
    </dgm:pt>
    <dgm:pt modelId="{5BAC8701-97DD-4712-9FEE-C24871E89C16}" type="pres">
      <dgm:prSet presAssocID="{F6CB5EC4-FB8C-4214-A4B1-C1B4D00928D7}" presName="root2" presStyleCnt="0"/>
      <dgm:spPr/>
    </dgm:pt>
    <dgm:pt modelId="{E8DBCA3C-0012-44EC-886E-72F2B68FEF42}" type="pres">
      <dgm:prSet presAssocID="{F6CB5EC4-FB8C-4214-A4B1-C1B4D00928D7}" presName="LevelTwoTextNode" presStyleLbl="node3" presStyleIdx="0" presStyleCnt="4" custLinFactX="-20324" custLinFactNeighborX="-100000" custLinFactNeighborY="832">
        <dgm:presLayoutVars>
          <dgm:chPref val="3"/>
        </dgm:presLayoutVars>
      </dgm:prSet>
      <dgm:spPr/>
    </dgm:pt>
    <dgm:pt modelId="{F1BC91AE-B9C6-4759-868E-22339B9BE1B5}" type="pres">
      <dgm:prSet presAssocID="{F6CB5EC4-FB8C-4214-A4B1-C1B4D00928D7}" presName="level3hierChild" presStyleCnt="0"/>
      <dgm:spPr/>
    </dgm:pt>
    <dgm:pt modelId="{7F950015-C46D-482D-9A02-C7E445FF3125}" type="pres">
      <dgm:prSet presAssocID="{5C645F69-E3B3-4E9E-BFE7-C544AE319EB7}" presName="conn2-1" presStyleLbl="parChTrans1D2" presStyleIdx="1" presStyleCnt="2"/>
      <dgm:spPr/>
    </dgm:pt>
    <dgm:pt modelId="{3DABB327-2B84-4089-AF88-1FF41608A8FA}" type="pres">
      <dgm:prSet presAssocID="{5C645F69-E3B3-4E9E-BFE7-C544AE319EB7}" presName="connTx" presStyleLbl="parChTrans1D2" presStyleIdx="1" presStyleCnt="2"/>
      <dgm:spPr/>
    </dgm:pt>
    <dgm:pt modelId="{30488BA1-1A37-47A0-BBE9-B0E0DB07D65F}" type="pres">
      <dgm:prSet presAssocID="{6BAAA3FD-C993-4C4F-8380-615860D30308}" presName="root2" presStyleCnt="0"/>
      <dgm:spPr/>
    </dgm:pt>
    <dgm:pt modelId="{2D48597C-14CB-47A5-8FE0-D74CF7240C39}" type="pres">
      <dgm:prSet presAssocID="{6BAAA3FD-C993-4C4F-8380-615860D30308}" presName="LevelTwoTextNode" presStyleLbl="node2" presStyleIdx="1" presStyleCnt="2">
        <dgm:presLayoutVars>
          <dgm:chPref val="3"/>
        </dgm:presLayoutVars>
      </dgm:prSet>
      <dgm:spPr/>
    </dgm:pt>
    <dgm:pt modelId="{F252A338-0C7F-478F-A38A-B0A18935EAC4}" type="pres">
      <dgm:prSet presAssocID="{6BAAA3FD-C993-4C4F-8380-615860D30308}" presName="level3hierChild" presStyleCnt="0"/>
      <dgm:spPr/>
    </dgm:pt>
    <dgm:pt modelId="{474055AD-5DBA-45EE-9680-60BE94FAE810}" type="pres">
      <dgm:prSet presAssocID="{0E1EC31E-76F7-4CD1-A0C4-96FC55256420}" presName="conn2-1" presStyleLbl="parChTrans1D3" presStyleIdx="1" presStyleCnt="4"/>
      <dgm:spPr/>
    </dgm:pt>
    <dgm:pt modelId="{27FAFC5B-5E79-41C5-BFD1-0B6BD3942691}" type="pres">
      <dgm:prSet presAssocID="{0E1EC31E-76F7-4CD1-A0C4-96FC55256420}" presName="connTx" presStyleLbl="parChTrans1D3" presStyleIdx="1" presStyleCnt="4"/>
      <dgm:spPr/>
    </dgm:pt>
    <dgm:pt modelId="{F502457E-B70D-4D97-AB39-821B6805D004}" type="pres">
      <dgm:prSet presAssocID="{B77AECED-C720-4C30-93EE-0D9D917F1534}" presName="root2" presStyleCnt="0"/>
      <dgm:spPr/>
    </dgm:pt>
    <dgm:pt modelId="{85C91D6F-9803-4C00-B9FD-647BF6CA7C8A}" type="pres">
      <dgm:prSet presAssocID="{B77AECED-C720-4C30-93EE-0D9D917F1534}" presName="LevelTwoTextNode" presStyleLbl="node3" presStyleIdx="1" presStyleCnt="4">
        <dgm:presLayoutVars>
          <dgm:chPref val="3"/>
        </dgm:presLayoutVars>
      </dgm:prSet>
      <dgm:spPr/>
    </dgm:pt>
    <dgm:pt modelId="{3228710A-7BC6-45D8-A88A-BEA30267FF0D}" type="pres">
      <dgm:prSet presAssocID="{B77AECED-C720-4C30-93EE-0D9D917F1534}" presName="level3hierChild" presStyleCnt="0"/>
      <dgm:spPr/>
    </dgm:pt>
    <dgm:pt modelId="{5017B246-26B6-4343-A12E-78E3F28BB715}" type="pres">
      <dgm:prSet presAssocID="{30A0706A-B122-4FBE-9AC6-78FB43A07C53}" presName="conn2-1" presStyleLbl="parChTrans1D4" presStyleIdx="0" presStyleCnt="3"/>
      <dgm:spPr/>
    </dgm:pt>
    <dgm:pt modelId="{4AE11D38-0EE1-4FFB-9D81-05D5F8D14D2A}" type="pres">
      <dgm:prSet presAssocID="{30A0706A-B122-4FBE-9AC6-78FB43A07C53}" presName="connTx" presStyleLbl="parChTrans1D4" presStyleIdx="0" presStyleCnt="3"/>
      <dgm:spPr/>
    </dgm:pt>
    <dgm:pt modelId="{56D6A438-0533-4954-8DB8-DD9C1E602B04}" type="pres">
      <dgm:prSet presAssocID="{A040F4E4-F0E9-44F9-9208-8A4926B4C386}" presName="root2" presStyleCnt="0"/>
      <dgm:spPr/>
    </dgm:pt>
    <dgm:pt modelId="{5BBDF893-555E-4CA9-B98E-E1B4E4ACBB19}" type="pres">
      <dgm:prSet presAssocID="{A040F4E4-F0E9-44F9-9208-8A4926B4C386}" presName="LevelTwoTextNode" presStyleLbl="node4" presStyleIdx="0" presStyleCnt="3">
        <dgm:presLayoutVars>
          <dgm:chPref val="3"/>
        </dgm:presLayoutVars>
      </dgm:prSet>
      <dgm:spPr/>
    </dgm:pt>
    <dgm:pt modelId="{5D29B748-6913-4BF3-BC7D-2E2E2F503747}" type="pres">
      <dgm:prSet presAssocID="{A040F4E4-F0E9-44F9-9208-8A4926B4C386}" presName="level3hierChild" presStyleCnt="0"/>
      <dgm:spPr/>
    </dgm:pt>
    <dgm:pt modelId="{37352DCA-1E37-4046-8D0F-8778C974E290}" type="pres">
      <dgm:prSet presAssocID="{9A0F8408-9CAF-4ABF-A7D6-4A880D46EA79}" presName="conn2-1" presStyleLbl="parChTrans1D3" presStyleIdx="2" presStyleCnt="4"/>
      <dgm:spPr/>
    </dgm:pt>
    <dgm:pt modelId="{630DD5E3-20AC-43CC-810C-2B79C47A4793}" type="pres">
      <dgm:prSet presAssocID="{9A0F8408-9CAF-4ABF-A7D6-4A880D46EA79}" presName="connTx" presStyleLbl="parChTrans1D3" presStyleIdx="2" presStyleCnt="4"/>
      <dgm:spPr/>
    </dgm:pt>
    <dgm:pt modelId="{CED4F33D-231A-4A43-9E9E-CF249BAD9ED1}" type="pres">
      <dgm:prSet presAssocID="{E4327E05-704D-4972-AD67-9FB365556BD6}" presName="root2" presStyleCnt="0"/>
      <dgm:spPr/>
    </dgm:pt>
    <dgm:pt modelId="{67E01E92-5CBE-434E-B218-2352E8F68481}" type="pres">
      <dgm:prSet presAssocID="{E4327E05-704D-4972-AD67-9FB365556BD6}" presName="LevelTwoTextNode" presStyleLbl="node3" presStyleIdx="2" presStyleCnt="4">
        <dgm:presLayoutVars>
          <dgm:chPref val="3"/>
        </dgm:presLayoutVars>
      </dgm:prSet>
      <dgm:spPr/>
    </dgm:pt>
    <dgm:pt modelId="{F050095A-770C-4A2E-B717-E44FC4B16336}" type="pres">
      <dgm:prSet presAssocID="{E4327E05-704D-4972-AD67-9FB365556BD6}" presName="level3hierChild" presStyleCnt="0"/>
      <dgm:spPr/>
    </dgm:pt>
    <dgm:pt modelId="{702F6F67-4D16-46BF-84D2-662E9AC49429}" type="pres">
      <dgm:prSet presAssocID="{FF1E4056-9492-46C5-92AE-F66E90AC216C}" presName="conn2-1" presStyleLbl="parChTrans1D4" presStyleIdx="1" presStyleCnt="3"/>
      <dgm:spPr/>
    </dgm:pt>
    <dgm:pt modelId="{EB87E4B8-469E-4372-83C3-3C44D96C817A}" type="pres">
      <dgm:prSet presAssocID="{FF1E4056-9492-46C5-92AE-F66E90AC216C}" presName="connTx" presStyleLbl="parChTrans1D4" presStyleIdx="1" presStyleCnt="3"/>
      <dgm:spPr/>
    </dgm:pt>
    <dgm:pt modelId="{3BD7AE0E-0E18-4A97-8247-C25905FCB9F9}" type="pres">
      <dgm:prSet presAssocID="{A0B18553-2524-4C74-8AF8-34F6E0BAECF3}" presName="root2" presStyleCnt="0"/>
      <dgm:spPr/>
    </dgm:pt>
    <dgm:pt modelId="{6EB02BDD-D8EF-46EB-861D-C6954144D828}" type="pres">
      <dgm:prSet presAssocID="{A0B18553-2524-4C74-8AF8-34F6E0BAECF3}" presName="LevelTwoTextNode" presStyleLbl="node4" presStyleIdx="1" presStyleCnt="3">
        <dgm:presLayoutVars>
          <dgm:chPref val="3"/>
        </dgm:presLayoutVars>
      </dgm:prSet>
      <dgm:spPr/>
    </dgm:pt>
    <dgm:pt modelId="{797EAEBA-0876-4B25-A468-5DD8F33F4E2A}" type="pres">
      <dgm:prSet presAssocID="{A0B18553-2524-4C74-8AF8-34F6E0BAECF3}" presName="level3hierChild" presStyleCnt="0"/>
      <dgm:spPr/>
    </dgm:pt>
    <dgm:pt modelId="{31414A0E-0684-42F0-A320-CA4B18E8103E}" type="pres">
      <dgm:prSet presAssocID="{526DB982-06F1-43E2-A742-79A9CD136E9C}" presName="conn2-1" presStyleLbl="parChTrans1D3" presStyleIdx="3" presStyleCnt="4"/>
      <dgm:spPr/>
    </dgm:pt>
    <dgm:pt modelId="{1EAE3775-7A1C-40F9-9550-A26C6633E795}" type="pres">
      <dgm:prSet presAssocID="{526DB982-06F1-43E2-A742-79A9CD136E9C}" presName="connTx" presStyleLbl="parChTrans1D3" presStyleIdx="3" presStyleCnt="4"/>
      <dgm:spPr/>
    </dgm:pt>
    <dgm:pt modelId="{7786144A-6898-4BCF-A4C4-B5194C2145F1}" type="pres">
      <dgm:prSet presAssocID="{A12F13E4-7E64-4A69-B3D4-DC2736B50042}" presName="root2" presStyleCnt="0"/>
      <dgm:spPr/>
    </dgm:pt>
    <dgm:pt modelId="{357CB581-7365-498C-B966-AF890CECF653}" type="pres">
      <dgm:prSet presAssocID="{A12F13E4-7E64-4A69-B3D4-DC2736B50042}" presName="LevelTwoTextNode" presStyleLbl="node3" presStyleIdx="3" presStyleCnt="4">
        <dgm:presLayoutVars>
          <dgm:chPref val="3"/>
        </dgm:presLayoutVars>
      </dgm:prSet>
      <dgm:spPr/>
    </dgm:pt>
    <dgm:pt modelId="{B575BC68-C11F-4F68-94BA-A072D3CEE189}" type="pres">
      <dgm:prSet presAssocID="{A12F13E4-7E64-4A69-B3D4-DC2736B50042}" presName="level3hierChild" presStyleCnt="0"/>
      <dgm:spPr/>
    </dgm:pt>
    <dgm:pt modelId="{A71E109C-9BDA-4B14-8739-A483146C1835}" type="pres">
      <dgm:prSet presAssocID="{1ADDA646-0333-48B0-AF1B-55ECA791B711}" presName="conn2-1" presStyleLbl="parChTrans1D4" presStyleIdx="2" presStyleCnt="3"/>
      <dgm:spPr/>
    </dgm:pt>
    <dgm:pt modelId="{B01B4A7E-BDC9-4962-B9CC-A53DC85D3FE8}" type="pres">
      <dgm:prSet presAssocID="{1ADDA646-0333-48B0-AF1B-55ECA791B711}" presName="connTx" presStyleLbl="parChTrans1D4" presStyleIdx="2" presStyleCnt="3"/>
      <dgm:spPr/>
    </dgm:pt>
    <dgm:pt modelId="{80105CBF-9D14-47FA-9A3B-84F073248D4A}" type="pres">
      <dgm:prSet presAssocID="{08D18DE9-80F3-4537-A8C9-9BBD37E2666C}" presName="root2" presStyleCnt="0"/>
      <dgm:spPr/>
    </dgm:pt>
    <dgm:pt modelId="{CC38C784-6E13-4C7F-A626-D0BBA93609C3}" type="pres">
      <dgm:prSet presAssocID="{08D18DE9-80F3-4537-A8C9-9BBD37E2666C}" presName="LevelTwoTextNode" presStyleLbl="node4" presStyleIdx="2" presStyleCnt="3">
        <dgm:presLayoutVars>
          <dgm:chPref val="3"/>
        </dgm:presLayoutVars>
      </dgm:prSet>
      <dgm:spPr/>
    </dgm:pt>
    <dgm:pt modelId="{D3D4C795-24F0-4AF3-8AC8-73FD4E7C69EA}" type="pres">
      <dgm:prSet presAssocID="{08D18DE9-80F3-4537-A8C9-9BBD37E2666C}" presName="level3hierChild" presStyleCnt="0"/>
      <dgm:spPr/>
    </dgm:pt>
  </dgm:ptLst>
  <dgm:cxnLst>
    <dgm:cxn modelId="{EC00BF08-A757-465A-9E48-A57A40693948}" srcId="{198593D6-EE37-4335-8D83-803AC6F5837C}" destId="{C2216E1F-F7F0-427E-9650-5B77F046EF4E}" srcOrd="0" destOrd="0" parTransId="{F50721A5-3F4F-480D-99BE-2D15432F18D6}" sibTransId="{598B36D1-B379-4B63-9E04-9C73C18010A1}"/>
    <dgm:cxn modelId="{CD31D208-4274-406A-B6B6-F396C62B44A6}" type="presOf" srcId="{6AF1E4C2-103C-492A-BC04-3811C6DF89B2}" destId="{CDA30D87-F885-4378-9D35-26D2ECD7906B}" srcOrd="0" destOrd="0" presId="urn:microsoft.com/office/officeart/2008/layout/HorizontalMultiLevelHierarchy"/>
    <dgm:cxn modelId="{2E4CD81D-574B-404C-B316-53B7763E5DC6}" type="presOf" srcId="{526DB982-06F1-43E2-A742-79A9CD136E9C}" destId="{31414A0E-0684-42F0-A320-CA4B18E8103E}" srcOrd="0" destOrd="0" presId="urn:microsoft.com/office/officeart/2008/layout/HorizontalMultiLevelHierarchy"/>
    <dgm:cxn modelId="{8BF80724-BCFF-4BD5-A7F3-2F011DBCC495}" type="presOf" srcId="{C2216E1F-F7F0-427E-9650-5B77F046EF4E}" destId="{47A7549F-C952-4AE6-812B-EFA329F3DDE2}" srcOrd="0" destOrd="0" presId="urn:microsoft.com/office/officeart/2008/layout/HorizontalMultiLevelHierarchy"/>
    <dgm:cxn modelId="{F76A0425-2B88-442B-B8C0-AD0801F4C998}" type="presOf" srcId="{1ADDA646-0333-48B0-AF1B-55ECA791B711}" destId="{A71E109C-9BDA-4B14-8739-A483146C1835}" srcOrd="0" destOrd="0" presId="urn:microsoft.com/office/officeart/2008/layout/HorizontalMultiLevelHierarchy"/>
    <dgm:cxn modelId="{629B8225-E30C-410F-916F-158351F472C0}" type="presOf" srcId="{79105785-038D-4160-B611-2E2C6DADEF55}" destId="{F4D94068-BE07-4ABA-94CD-46E52883445F}" srcOrd="1" destOrd="0" presId="urn:microsoft.com/office/officeart/2008/layout/HorizontalMultiLevelHierarchy"/>
    <dgm:cxn modelId="{6F6BBE2D-61DB-4C59-B4D3-9298DA406F7D}" type="presOf" srcId="{1ADDA646-0333-48B0-AF1B-55ECA791B711}" destId="{B01B4A7E-BDC9-4962-B9CC-A53DC85D3FE8}" srcOrd="1" destOrd="0" presId="urn:microsoft.com/office/officeart/2008/layout/HorizontalMultiLevelHierarchy"/>
    <dgm:cxn modelId="{316B6740-AE73-4895-AC9F-5E7FE17B50F8}" srcId="{E4327E05-704D-4972-AD67-9FB365556BD6}" destId="{A0B18553-2524-4C74-8AF8-34F6E0BAECF3}" srcOrd="0" destOrd="0" parTransId="{FF1E4056-9492-46C5-92AE-F66E90AC216C}" sibTransId="{E9BBDD41-1CC7-4F94-A147-6B824306305E}"/>
    <dgm:cxn modelId="{2BA2925C-D389-4844-88A2-11A22AB24216}" type="presOf" srcId="{9A0F8408-9CAF-4ABF-A7D6-4A880D46EA79}" destId="{630DD5E3-20AC-43CC-810C-2B79C47A4793}" srcOrd="1" destOrd="0" presId="urn:microsoft.com/office/officeart/2008/layout/HorizontalMultiLevelHierarchy"/>
    <dgm:cxn modelId="{9892685E-0F1B-4842-9AD7-AC8FAE48478A}" srcId="{6BAAA3FD-C993-4C4F-8380-615860D30308}" destId="{B77AECED-C720-4C30-93EE-0D9D917F1534}" srcOrd="0" destOrd="0" parTransId="{0E1EC31E-76F7-4CD1-A0C4-96FC55256420}" sibTransId="{A384AED2-A872-479E-A90D-33DFD00EA5B8}"/>
    <dgm:cxn modelId="{E0F38545-3182-4BB8-A867-B47FBC56F5E3}" type="presOf" srcId="{A0B18553-2524-4C74-8AF8-34F6E0BAECF3}" destId="{6EB02BDD-D8EF-46EB-861D-C6954144D828}" srcOrd="0" destOrd="0" presId="urn:microsoft.com/office/officeart/2008/layout/HorizontalMultiLevelHierarchy"/>
    <dgm:cxn modelId="{25359345-6F22-48FF-B1E0-1AE803E06913}" type="presOf" srcId="{FF1E4056-9492-46C5-92AE-F66E90AC216C}" destId="{EB87E4B8-469E-4372-83C3-3C44D96C817A}" srcOrd="1" destOrd="0" presId="urn:microsoft.com/office/officeart/2008/layout/HorizontalMultiLevelHierarchy"/>
    <dgm:cxn modelId="{BBC0B466-9B8E-41AE-AC21-44D8428CB7B7}" srcId="{6BAAA3FD-C993-4C4F-8380-615860D30308}" destId="{E4327E05-704D-4972-AD67-9FB365556BD6}" srcOrd="1" destOrd="0" parTransId="{9A0F8408-9CAF-4ABF-A7D6-4A880D46EA79}" sibTransId="{86487CEB-78B1-4A57-9E26-1917CB4D26E0}"/>
    <dgm:cxn modelId="{A883FB4A-6DD5-42B7-908B-944379BB5579}" type="presOf" srcId="{08D18DE9-80F3-4537-A8C9-9BBD37E2666C}" destId="{CC38C784-6E13-4C7F-A626-D0BBA93609C3}" srcOrd="0" destOrd="0" presId="urn:microsoft.com/office/officeart/2008/layout/HorizontalMultiLevelHierarchy"/>
    <dgm:cxn modelId="{35B0F06D-E330-4C7B-8C6F-AAFF84883712}" type="presOf" srcId="{A12F13E4-7E64-4A69-B3D4-DC2736B50042}" destId="{357CB581-7365-498C-B966-AF890CECF653}" srcOrd="0" destOrd="0" presId="urn:microsoft.com/office/officeart/2008/layout/HorizontalMultiLevelHierarchy"/>
    <dgm:cxn modelId="{30DF3871-297F-4DD4-9369-A8B64AD436A2}" type="presOf" srcId="{79105785-038D-4160-B611-2E2C6DADEF55}" destId="{BE9F9FA3-719E-4C70-BD15-1F79A3CEAD24}" srcOrd="0" destOrd="0" presId="urn:microsoft.com/office/officeart/2008/layout/HorizontalMultiLevelHierarchy"/>
    <dgm:cxn modelId="{B140DC71-1174-40C0-97D3-A15ACE30B070}" type="presOf" srcId="{30A0706A-B122-4FBE-9AC6-78FB43A07C53}" destId="{5017B246-26B6-4343-A12E-78E3F28BB715}" srcOrd="0" destOrd="0" presId="urn:microsoft.com/office/officeart/2008/layout/HorizontalMultiLevelHierarchy"/>
    <dgm:cxn modelId="{08A0AE56-A6C9-4A01-A380-C7956219E609}" type="presOf" srcId="{9A0F8408-9CAF-4ABF-A7D6-4A880D46EA79}" destId="{37352DCA-1E37-4046-8D0F-8778C974E290}" srcOrd="0" destOrd="0" presId="urn:microsoft.com/office/officeart/2008/layout/HorizontalMultiLevelHierarchy"/>
    <dgm:cxn modelId="{57390277-C0A5-4F90-AB09-34D9A5AAE3A0}" type="presOf" srcId="{30A0706A-B122-4FBE-9AC6-78FB43A07C53}" destId="{4AE11D38-0EE1-4FFB-9D81-05D5F8D14D2A}" srcOrd="1" destOrd="0" presId="urn:microsoft.com/office/officeart/2008/layout/HorizontalMultiLevelHierarchy"/>
    <dgm:cxn modelId="{CFA5D857-9227-401D-862B-BB8F0B2799ED}" type="presOf" srcId="{6BAAA3FD-C993-4C4F-8380-615860D30308}" destId="{2D48597C-14CB-47A5-8FE0-D74CF7240C39}" srcOrd="0" destOrd="0" presId="urn:microsoft.com/office/officeart/2008/layout/HorizontalMultiLevelHierarchy"/>
    <dgm:cxn modelId="{5194E357-5AB5-4BEB-8B91-17D415B73FAA}" srcId="{B77AECED-C720-4C30-93EE-0D9D917F1534}" destId="{A040F4E4-F0E9-44F9-9208-8A4926B4C386}" srcOrd="0" destOrd="0" parTransId="{30A0706A-B122-4FBE-9AC6-78FB43A07C53}" sibTransId="{1B9C999E-DF78-4488-BF97-2D5751A684CA}"/>
    <dgm:cxn modelId="{14DF797A-9787-4B68-901A-7D31B2D15490}" type="presOf" srcId="{775AE43B-D25C-4971-89F7-C3F2E73F120E}" destId="{C1736111-85D0-47AE-92DF-1E19B0B8E58E}" srcOrd="0" destOrd="0" presId="urn:microsoft.com/office/officeart/2008/layout/HorizontalMultiLevelHierarchy"/>
    <dgm:cxn modelId="{7520E589-9957-4826-9FEB-0EEF63A3D974}" type="presOf" srcId="{6AF1E4C2-103C-492A-BC04-3811C6DF89B2}" destId="{F573327A-CB04-4CFB-84EF-EAFDEE20BE4E}" srcOrd="1" destOrd="0" presId="urn:microsoft.com/office/officeart/2008/layout/HorizontalMultiLevelHierarchy"/>
    <dgm:cxn modelId="{57682790-A427-40B8-B5EC-8457C199EDC2}" type="presOf" srcId="{526DB982-06F1-43E2-A742-79A9CD136E9C}" destId="{1EAE3775-7A1C-40F9-9550-A26C6633E795}" srcOrd="1" destOrd="0" presId="urn:microsoft.com/office/officeart/2008/layout/HorizontalMultiLevelHierarchy"/>
    <dgm:cxn modelId="{800B6E91-C099-46C4-A7B8-316ABC0FBC53}" type="presOf" srcId="{198593D6-EE37-4335-8D83-803AC6F5837C}" destId="{D521DD8B-DD33-4427-BFD5-3F055E8F0685}" srcOrd="0" destOrd="0" presId="urn:microsoft.com/office/officeart/2008/layout/HorizontalMultiLevelHierarchy"/>
    <dgm:cxn modelId="{BAC2609F-BE44-4CAA-B8DC-B9849ACDBBCC}" type="presOf" srcId="{B77AECED-C720-4C30-93EE-0D9D917F1534}" destId="{85C91D6F-9803-4C00-B9FD-647BF6CA7C8A}" srcOrd="0" destOrd="0" presId="urn:microsoft.com/office/officeart/2008/layout/HorizontalMultiLevelHierarchy"/>
    <dgm:cxn modelId="{94325FA7-3BB0-474D-9822-28D39E43B769}" type="presOf" srcId="{0E1EC31E-76F7-4CD1-A0C4-96FC55256420}" destId="{27FAFC5B-5E79-41C5-BFD1-0B6BD3942691}" srcOrd="1" destOrd="0" presId="urn:microsoft.com/office/officeart/2008/layout/HorizontalMultiLevelHierarchy"/>
    <dgm:cxn modelId="{A14045AD-C6CF-4867-ACEA-7FC3DD9D6931}" srcId="{6BAAA3FD-C993-4C4F-8380-615860D30308}" destId="{A12F13E4-7E64-4A69-B3D4-DC2736B50042}" srcOrd="2" destOrd="0" parTransId="{526DB982-06F1-43E2-A742-79A9CD136E9C}" sibTransId="{02FD99AD-88E6-4A20-92E4-036237E0D116}"/>
    <dgm:cxn modelId="{F15428AE-43A9-4B1B-9334-59C456992909}" type="presOf" srcId="{FF1E4056-9492-46C5-92AE-F66E90AC216C}" destId="{702F6F67-4D16-46BF-84D2-662E9AC49429}" srcOrd="0" destOrd="0" presId="urn:microsoft.com/office/officeart/2008/layout/HorizontalMultiLevelHierarchy"/>
    <dgm:cxn modelId="{5CDC90B3-0AC0-4784-858A-E7425BD19F5A}" srcId="{A12F13E4-7E64-4A69-B3D4-DC2736B50042}" destId="{08D18DE9-80F3-4537-A8C9-9BBD37E2666C}" srcOrd="0" destOrd="0" parTransId="{1ADDA646-0333-48B0-AF1B-55ECA791B711}" sibTransId="{964A0FED-10CC-4A8D-8003-76EA3E002B9E}"/>
    <dgm:cxn modelId="{876455B5-473F-44FA-92C1-F53E701E0142}" type="presOf" srcId="{A040F4E4-F0E9-44F9-9208-8A4926B4C386}" destId="{5BBDF893-555E-4CA9-B98E-E1B4E4ACBB19}" srcOrd="0" destOrd="0" presId="urn:microsoft.com/office/officeart/2008/layout/HorizontalMultiLevelHierarchy"/>
    <dgm:cxn modelId="{7B77BDBC-DA64-445E-ABF8-7015494F7908}" type="presOf" srcId="{0E1EC31E-76F7-4CD1-A0C4-96FC55256420}" destId="{474055AD-5DBA-45EE-9680-60BE94FAE810}" srcOrd="0" destOrd="0" presId="urn:microsoft.com/office/officeart/2008/layout/HorizontalMultiLevelHierarchy"/>
    <dgm:cxn modelId="{BC0B08C7-1122-42BB-A9F8-1AA53F4C982B}" srcId="{775AE43B-D25C-4971-89F7-C3F2E73F120E}" destId="{F6CB5EC4-FB8C-4214-A4B1-C1B4D00928D7}" srcOrd="0" destOrd="0" parTransId="{79105785-038D-4160-B611-2E2C6DADEF55}" sibTransId="{6EF32D1C-35BE-4DA5-A506-595E2C661F4C}"/>
    <dgm:cxn modelId="{8F5BACE2-192D-4EAB-AABF-B79F6B0B6BF4}" type="presOf" srcId="{5C645F69-E3B3-4E9E-BFE7-C544AE319EB7}" destId="{7F950015-C46D-482D-9A02-C7E445FF3125}" srcOrd="0" destOrd="0" presId="urn:microsoft.com/office/officeart/2008/layout/HorizontalMultiLevelHierarchy"/>
    <dgm:cxn modelId="{6D53EDE9-CFE6-4741-95A0-B888F152170F}" srcId="{C2216E1F-F7F0-427E-9650-5B77F046EF4E}" destId="{6BAAA3FD-C993-4C4F-8380-615860D30308}" srcOrd="1" destOrd="0" parTransId="{5C645F69-E3B3-4E9E-BFE7-C544AE319EB7}" sibTransId="{15971E9F-954C-40A0-83B6-C49FC5A0EB3D}"/>
    <dgm:cxn modelId="{64395BED-EEF1-421B-9AC9-C5F3C43B5589}" type="presOf" srcId="{5C645F69-E3B3-4E9E-BFE7-C544AE319EB7}" destId="{3DABB327-2B84-4089-AF88-1FF41608A8FA}" srcOrd="1" destOrd="0" presId="urn:microsoft.com/office/officeart/2008/layout/HorizontalMultiLevelHierarchy"/>
    <dgm:cxn modelId="{6A191DF3-79C9-4C47-9593-8D749B4D1AAA}" srcId="{C2216E1F-F7F0-427E-9650-5B77F046EF4E}" destId="{775AE43B-D25C-4971-89F7-C3F2E73F120E}" srcOrd="0" destOrd="0" parTransId="{6AF1E4C2-103C-492A-BC04-3811C6DF89B2}" sibTransId="{D6DD3DFB-BDD7-43F1-8FB4-C9D3142505D0}"/>
    <dgm:cxn modelId="{CCB4ABF4-D346-4FD8-B534-A396FB9866FF}" type="presOf" srcId="{E4327E05-704D-4972-AD67-9FB365556BD6}" destId="{67E01E92-5CBE-434E-B218-2352E8F68481}" srcOrd="0" destOrd="0" presId="urn:microsoft.com/office/officeart/2008/layout/HorizontalMultiLevelHierarchy"/>
    <dgm:cxn modelId="{CF034BFB-9631-4B3E-9563-0186D1C19BFD}" type="presOf" srcId="{F6CB5EC4-FB8C-4214-A4B1-C1B4D00928D7}" destId="{E8DBCA3C-0012-44EC-886E-72F2B68FEF42}" srcOrd="0" destOrd="0" presId="urn:microsoft.com/office/officeart/2008/layout/HorizontalMultiLevelHierarchy"/>
    <dgm:cxn modelId="{88333808-862D-4BA6-AC1C-BCBCE69F4AF0}" type="presParOf" srcId="{D521DD8B-DD33-4427-BFD5-3F055E8F0685}" destId="{F11D9EAF-69B2-4E6C-A492-E565C957BA07}" srcOrd="0" destOrd="0" presId="urn:microsoft.com/office/officeart/2008/layout/HorizontalMultiLevelHierarchy"/>
    <dgm:cxn modelId="{C6D8F6D8-66A9-4F82-9B9D-767ECADD8E49}" type="presParOf" srcId="{F11D9EAF-69B2-4E6C-A492-E565C957BA07}" destId="{47A7549F-C952-4AE6-812B-EFA329F3DDE2}" srcOrd="0" destOrd="0" presId="urn:microsoft.com/office/officeart/2008/layout/HorizontalMultiLevelHierarchy"/>
    <dgm:cxn modelId="{DF5A4E34-385D-47CB-AAC7-12F431E5F56D}" type="presParOf" srcId="{F11D9EAF-69B2-4E6C-A492-E565C957BA07}" destId="{D467207F-432A-43AE-85FB-797FB0966A1F}" srcOrd="1" destOrd="0" presId="urn:microsoft.com/office/officeart/2008/layout/HorizontalMultiLevelHierarchy"/>
    <dgm:cxn modelId="{82ADDD64-8161-4AC9-98B7-42AAED2DBFAE}" type="presParOf" srcId="{D467207F-432A-43AE-85FB-797FB0966A1F}" destId="{CDA30D87-F885-4378-9D35-26D2ECD7906B}" srcOrd="0" destOrd="0" presId="urn:microsoft.com/office/officeart/2008/layout/HorizontalMultiLevelHierarchy"/>
    <dgm:cxn modelId="{17D5C8B0-7092-4FCB-AEEE-397192D1AB25}" type="presParOf" srcId="{CDA30D87-F885-4378-9D35-26D2ECD7906B}" destId="{F573327A-CB04-4CFB-84EF-EAFDEE20BE4E}" srcOrd="0" destOrd="0" presId="urn:microsoft.com/office/officeart/2008/layout/HorizontalMultiLevelHierarchy"/>
    <dgm:cxn modelId="{E6404772-0DAA-46B8-BBD2-F60459ACBE16}" type="presParOf" srcId="{D467207F-432A-43AE-85FB-797FB0966A1F}" destId="{7496AD88-F9EB-4C05-A819-C7266ECF07ED}" srcOrd="1" destOrd="0" presId="urn:microsoft.com/office/officeart/2008/layout/HorizontalMultiLevelHierarchy"/>
    <dgm:cxn modelId="{59F51E1C-35DC-48B3-B2F0-0C65850C28F6}" type="presParOf" srcId="{7496AD88-F9EB-4C05-A819-C7266ECF07ED}" destId="{C1736111-85D0-47AE-92DF-1E19B0B8E58E}" srcOrd="0" destOrd="0" presId="urn:microsoft.com/office/officeart/2008/layout/HorizontalMultiLevelHierarchy"/>
    <dgm:cxn modelId="{3D28E458-1092-46BD-8C85-BA707882F31C}" type="presParOf" srcId="{7496AD88-F9EB-4C05-A819-C7266ECF07ED}" destId="{1B67B365-AE75-43AD-AC37-501A9F53B5F3}" srcOrd="1" destOrd="0" presId="urn:microsoft.com/office/officeart/2008/layout/HorizontalMultiLevelHierarchy"/>
    <dgm:cxn modelId="{082BBA96-C239-435C-A353-C404A2F44D14}" type="presParOf" srcId="{1B67B365-AE75-43AD-AC37-501A9F53B5F3}" destId="{BE9F9FA3-719E-4C70-BD15-1F79A3CEAD24}" srcOrd="0" destOrd="0" presId="urn:microsoft.com/office/officeart/2008/layout/HorizontalMultiLevelHierarchy"/>
    <dgm:cxn modelId="{21F8E700-D346-4225-A46E-9C5A5FA23FB7}" type="presParOf" srcId="{BE9F9FA3-719E-4C70-BD15-1F79A3CEAD24}" destId="{F4D94068-BE07-4ABA-94CD-46E52883445F}" srcOrd="0" destOrd="0" presId="urn:microsoft.com/office/officeart/2008/layout/HorizontalMultiLevelHierarchy"/>
    <dgm:cxn modelId="{149CCEEE-8DCA-4755-B358-918AB00B060E}" type="presParOf" srcId="{1B67B365-AE75-43AD-AC37-501A9F53B5F3}" destId="{5BAC8701-97DD-4712-9FEE-C24871E89C16}" srcOrd="1" destOrd="0" presId="urn:microsoft.com/office/officeart/2008/layout/HorizontalMultiLevelHierarchy"/>
    <dgm:cxn modelId="{354892EF-5E71-4FFC-AD53-D8554500C6E9}" type="presParOf" srcId="{5BAC8701-97DD-4712-9FEE-C24871E89C16}" destId="{E8DBCA3C-0012-44EC-886E-72F2B68FEF42}" srcOrd="0" destOrd="0" presId="urn:microsoft.com/office/officeart/2008/layout/HorizontalMultiLevelHierarchy"/>
    <dgm:cxn modelId="{AD3BB38C-13DD-41A2-9CC7-F4B6FE768821}" type="presParOf" srcId="{5BAC8701-97DD-4712-9FEE-C24871E89C16}" destId="{F1BC91AE-B9C6-4759-868E-22339B9BE1B5}" srcOrd="1" destOrd="0" presId="urn:microsoft.com/office/officeart/2008/layout/HorizontalMultiLevelHierarchy"/>
    <dgm:cxn modelId="{124FEF9F-AC1C-45BC-B400-0F1E21C770C4}" type="presParOf" srcId="{D467207F-432A-43AE-85FB-797FB0966A1F}" destId="{7F950015-C46D-482D-9A02-C7E445FF3125}" srcOrd="2" destOrd="0" presId="urn:microsoft.com/office/officeart/2008/layout/HorizontalMultiLevelHierarchy"/>
    <dgm:cxn modelId="{97D75902-A789-4D0E-B316-D9D39DABF9FA}" type="presParOf" srcId="{7F950015-C46D-482D-9A02-C7E445FF3125}" destId="{3DABB327-2B84-4089-AF88-1FF41608A8FA}" srcOrd="0" destOrd="0" presId="urn:microsoft.com/office/officeart/2008/layout/HorizontalMultiLevelHierarchy"/>
    <dgm:cxn modelId="{EF48E43E-5C6C-48D6-83C8-9E4DAA0A0FC9}" type="presParOf" srcId="{D467207F-432A-43AE-85FB-797FB0966A1F}" destId="{30488BA1-1A37-47A0-BBE9-B0E0DB07D65F}" srcOrd="3" destOrd="0" presId="urn:microsoft.com/office/officeart/2008/layout/HorizontalMultiLevelHierarchy"/>
    <dgm:cxn modelId="{A91A8E25-8EC8-483E-8B73-E22AAB4DEEC8}" type="presParOf" srcId="{30488BA1-1A37-47A0-BBE9-B0E0DB07D65F}" destId="{2D48597C-14CB-47A5-8FE0-D74CF7240C39}" srcOrd="0" destOrd="0" presId="urn:microsoft.com/office/officeart/2008/layout/HorizontalMultiLevelHierarchy"/>
    <dgm:cxn modelId="{EEBDB3C8-343E-45F9-A086-5E8C095D9345}" type="presParOf" srcId="{30488BA1-1A37-47A0-BBE9-B0E0DB07D65F}" destId="{F252A338-0C7F-478F-A38A-B0A18935EAC4}" srcOrd="1" destOrd="0" presId="urn:microsoft.com/office/officeart/2008/layout/HorizontalMultiLevelHierarchy"/>
    <dgm:cxn modelId="{30776794-4B47-4CD5-B78D-AB80EAC6CAD1}" type="presParOf" srcId="{F252A338-0C7F-478F-A38A-B0A18935EAC4}" destId="{474055AD-5DBA-45EE-9680-60BE94FAE810}" srcOrd="0" destOrd="0" presId="urn:microsoft.com/office/officeart/2008/layout/HorizontalMultiLevelHierarchy"/>
    <dgm:cxn modelId="{65BBB7D4-6823-4A62-8E8D-7481E014407F}" type="presParOf" srcId="{474055AD-5DBA-45EE-9680-60BE94FAE810}" destId="{27FAFC5B-5E79-41C5-BFD1-0B6BD3942691}" srcOrd="0" destOrd="0" presId="urn:microsoft.com/office/officeart/2008/layout/HorizontalMultiLevelHierarchy"/>
    <dgm:cxn modelId="{022D6832-5EE3-4128-BCB6-70965CAC9375}" type="presParOf" srcId="{F252A338-0C7F-478F-A38A-B0A18935EAC4}" destId="{F502457E-B70D-4D97-AB39-821B6805D004}" srcOrd="1" destOrd="0" presId="urn:microsoft.com/office/officeart/2008/layout/HorizontalMultiLevelHierarchy"/>
    <dgm:cxn modelId="{206512D9-8B46-4F83-B849-80F0AA46B8C9}" type="presParOf" srcId="{F502457E-B70D-4D97-AB39-821B6805D004}" destId="{85C91D6F-9803-4C00-B9FD-647BF6CA7C8A}" srcOrd="0" destOrd="0" presId="urn:microsoft.com/office/officeart/2008/layout/HorizontalMultiLevelHierarchy"/>
    <dgm:cxn modelId="{E133BC29-4E49-470E-BD94-79526A8E9D42}" type="presParOf" srcId="{F502457E-B70D-4D97-AB39-821B6805D004}" destId="{3228710A-7BC6-45D8-A88A-BEA30267FF0D}" srcOrd="1" destOrd="0" presId="urn:microsoft.com/office/officeart/2008/layout/HorizontalMultiLevelHierarchy"/>
    <dgm:cxn modelId="{1441DF6A-5C65-47B3-BEE4-E44800CE82CB}" type="presParOf" srcId="{3228710A-7BC6-45D8-A88A-BEA30267FF0D}" destId="{5017B246-26B6-4343-A12E-78E3F28BB715}" srcOrd="0" destOrd="0" presId="urn:microsoft.com/office/officeart/2008/layout/HorizontalMultiLevelHierarchy"/>
    <dgm:cxn modelId="{ACDB5940-6AC8-4247-946E-8F346AE7560C}" type="presParOf" srcId="{5017B246-26B6-4343-A12E-78E3F28BB715}" destId="{4AE11D38-0EE1-4FFB-9D81-05D5F8D14D2A}" srcOrd="0" destOrd="0" presId="urn:microsoft.com/office/officeart/2008/layout/HorizontalMultiLevelHierarchy"/>
    <dgm:cxn modelId="{64CD3054-5161-456B-9C3A-08B1528FE316}" type="presParOf" srcId="{3228710A-7BC6-45D8-A88A-BEA30267FF0D}" destId="{56D6A438-0533-4954-8DB8-DD9C1E602B04}" srcOrd="1" destOrd="0" presId="urn:microsoft.com/office/officeart/2008/layout/HorizontalMultiLevelHierarchy"/>
    <dgm:cxn modelId="{1B2BCADA-86E3-4AD7-A0CA-683E57FD2646}" type="presParOf" srcId="{56D6A438-0533-4954-8DB8-DD9C1E602B04}" destId="{5BBDF893-555E-4CA9-B98E-E1B4E4ACBB19}" srcOrd="0" destOrd="0" presId="urn:microsoft.com/office/officeart/2008/layout/HorizontalMultiLevelHierarchy"/>
    <dgm:cxn modelId="{01036385-FA6C-4955-8AAD-D28CF089B262}" type="presParOf" srcId="{56D6A438-0533-4954-8DB8-DD9C1E602B04}" destId="{5D29B748-6913-4BF3-BC7D-2E2E2F503747}" srcOrd="1" destOrd="0" presId="urn:microsoft.com/office/officeart/2008/layout/HorizontalMultiLevelHierarchy"/>
    <dgm:cxn modelId="{B59162A7-C35F-4C03-9DDD-9743A86F536C}" type="presParOf" srcId="{F252A338-0C7F-478F-A38A-B0A18935EAC4}" destId="{37352DCA-1E37-4046-8D0F-8778C974E290}" srcOrd="2" destOrd="0" presId="urn:microsoft.com/office/officeart/2008/layout/HorizontalMultiLevelHierarchy"/>
    <dgm:cxn modelId="{2A35C7A9-BECF-40A8-AEAA-1C3098F5A5F7}" type="presParOf" srcId="{37352DCA-1E37-4046-8D0F-8778C974E290}" destId="{630DD5E3-20AC-43CC-810C-2B79C47A4793}" srcOrd="0" destOrd="0" presId="urn:microsoft.com/office/officeart/2008/layout/HorizontalMultiLevelHierarchy"/>
    <dgm:cxn modelId="{58D66361-83F9-4D08-AB14-2CD1FFA27618}" type="presParOf" srcId="{F252A338-0C7F-478F-A38A-B0A18935EAC4}" destId="{CED4F33D-231A-4A43-9E9E-CF249BAD9ED1}" srcOrd="3" destOrd="0" presId="urn:microsoft.com/office/officeart/2008/layout/HorizontalMultiLevelHierarchy"/>
    <dgm:cxn modelId="{A76C1A1D-C690-40D5-B0E5-FFF2602C4C32}" type="presParOf" srcId="{CED4F33D-231A-4A43-9E9E-CF249BAD9ED1}" destId="{67E01E92-5CBE-434E-B218-2352E8F68481}" srcOrd="0" destOrd="0" presId="urn:microsoft.com/office/officeart/2008/layout/HorizontalMultiLevelHierarchy"/>
    <dgm:cxn modelId="{2487F4B3-BFE8-4954-BDAD-2773C9EF296F}" type="presParOf" srcId="{CED4F33D-231A-4A43-9E9E-CF249BAD9ED1}" destId="{F050095A-770C-4A2E-B717-E44FC4B16336}" srcOrd="1" destOrd="0" presId="urn:microsoft.com/office/officeart/2008/layout/HorizontalMultiLevelHierarchy"/>
    <dgm:cxn modelId="{A45791FF-3D0B-4ED9-9D27-85A05FD247DD}" type="presParOf" srcId="{F050095A-770C-4A2E-B717-E44FC4B16336}" destId="{702F6F67-4D16-46BF-84D2-662E9AC49429}" srcOrd="0" destOrd="0" presId="urn:microsoft.com/office/officeart/2008/layout/HorizontalMultiLevelHierarchy"/>
    <dgm:cxn modelId="{EF9D8CCC-DC7C-4C1D-8898-EF256B066FD7}" type="presParOf" srcId="{702F6F67-4D16-46BF-84D2-662E9AC49429}" destId="{EB87E4B8-469E-4372-83C3-3C44D96C817A}" srcOrd="0" destOrd="0" presId="urn:microsoft.com/office/officeart/2008/layout/HorizontalMultiLevelHierarchy"/>
    <dgm:cxn modelId="{5B9DD662-36C0-47AB-A35D-3FA0B334C07B}" type="presParOf" srcId="{F050095A-770C-4A2E-B717-E44FC4B16336}" destId="{3BD7AE0E-0E18-4A97-8247-C25905FCB9F9}" srcOrd="1" destOrd="0" presId="urn:microsoft.com/office/officeart/2008/layout/HorizontalMultiLevelHierarchy"/>
    <dgm:cxn modelId="{1CA04838-3F65-428A-A5F9-55BDFEAE1E48}" type="presParOf" srcId="{3BD7AE0E-0E18-4A97-8247-C25905FCB9F9}" destId="{6EB02BDD-D8EF-46EB-861D-C6954144D828}" srcOrd="0" destOrd="0" presId="urn:microsoft.com/office/officeart/2008/layout/HorizontalMultiLevelHierarchy"/>
    <dgm:cxn modelId="{4B5CDE01-DF30-4C18-AF2E-76C70948F52A}" type="presParOf" srcId="{3BD7AE0E-0E18-4A97-8247-C25905FCB9F9}" destId="{797EAEBA-0876-4B25-A468-5DD8F33F4E2A}" srcOrd="1" destOrd="0" presId="urn:microsoft.com/office/officeart/2008/layout/HorizontalMultiLevelHierarchy"/>
    <dgm:cxn modelId="{E36E2976-9E1B-4B6B-8FA7-DE2AC1406D16}" type="presParOf" srcId="{F252A338-0C7F-478F-A38A-B0A18935EAC4}" destId="{31414A0E-0684-42F0-A320-CA4B18E8103E}" srcOrd="4" destOrd="0" presId="urn:microsoft.com/office/officeart/2008/layout/HorizontalMultiLevelHierarchy"/>
    <dgm:cxn modelId="{1BAE173B-7465-4B7E-8701-CFF69B987D83}" type="presParOf" srcId="{31414A0E-0684-42F0-A320-CA4B18E8103E}" destId="{1EAE3775-7A1C-40F9-9550-A26C6633E795}" srcOrd="0" destOrd="0" presId="urn:microsoft.com/office/officeart/2008/layout/HorizontalMultiLevelHierarchy"/>
    <dgm:cxn modelId="{5F2FC553-2A71-4D28-B8C4-D0BA1305A5F5}" type="presParOf" srcId="{F252A338-0C7F-478F-A38A-B0A18935EAC4}" destId="{7786144A-6898-4BCF-A4C4-B5194C2145F1}" srcOrd="5" destOrd="0" presId="urn:microsoft.com/office/officeart/2008/layout/HorizontalMultiLevelHierarchy"/>
    <dgm:cxn modelId="{01A13C44-854E-491A-BFA6-C348861B44DC}" type="presParOf" srcId="{7786144A-6898-4BCF-A4C4-B5194C2145F1}" destId="{357CB581-7365-498C-B966-AF890CECF653}" srcOrd="0" destOrd="0" presId="urn:microsoft.com/office/officeart/2008/layout/HorizontalMultiLevelHierarchy"/>
    <dgm:cxn modelId="{1788DC57-770A-4FD3-9EFA-23EB93A5F644}" type="presParOf" srcId="{7786144A-6898-4BCF-A4C4-B5194C2145F1}" destId="{B575BC68-C11F-4F68-94BA-A072D3CEE189}" srcOrd="1" destOrd="0" presId="urn:microsoft.com/office/officeart/2008/layout/HorizontalMultiLevelHierarchy"/>
    <dgm:cxn modelId="{26BFFC2D-D7A9-4541-A786-188681031B6A}" type="presParOf" srcId="{B575BC68-C11F-4F68-94BA-A072D3CEE189}" destId="{A71E109C-9BDA-4B14-8739-A483146C1835}" srcOrd="0" destOrd="0" presId="urn:microsoft.com/office/officeart/2008/layout/HorizontalMultiLevelHierarchy"/>
    <dgm:cxn modelId="{99145A80-F0F5-4DBD-BF89-F2A3311062AC}" type="presParOf" srcId="{A71E109C-9BDA-4B14-8739-A483146C1835}" destId="{B01B4A7E-BDC9-4962-B9CC-A53DC85D3FE8}" srcOrd="0" destOrd="0" presId="urn:microsoft.com/office/officeart/2008/layout/HorizontalMultiLevelHierarchy"/>
    <dgm:cxn modelId="{3567BAC7-3338-481F-883F-92E4FE0ADD20}" type="presParOf" srcId="{B575BC68-C11F-4F68-94BA-A072D3CEE189}" destId="{80105CBF-9D14-47FA-9A3B-84F073248D4A}" srcOrd="1" destOrd="0" presId="urn:microsoft.com/office/officeart/2008/layout/HorizontalMultiLevelHierarchy"/>
    <dgm:cxn modelId="{9436B179-3EA1-43A5-865A-17B669F13846}" type="presParOf" srcId="{80105CBF-9D14-47FA-9A3B-84F073248D4A}" destId="{CC38C784-6E13-4C7F-A626-D0BBA93609C3}" srcOrd="0" destOrd="0" presId="urn:microsoft.com/office/officeart/2008/layout/HorizontalMultiLevelHierarchy"/>
    <dgm:cxn modelId="{4002673E-B8D5-40E3-A0FE-FA90F48A573E}" type="presParOf" srcId="{80105CBF-9D14-47FA-9A3B-84F073248D4A}" destId="{D3D4C795-24F0-4AF3-8AC8-73FD4E7C69E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617C7E-986E-47A7-A209-A87C5CAA3A77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rtl="1"/>
          <a:endParaRPr lang="fa-IR"/>
        </a:p>
      </dgm:t>
    </dgm:pt>
    <dgm:pt modelId="{99163003-9697-4F65-AD14-5FC9D921D366}">
      <dgm:prSet phldrT="[Text]" custT="1"/>
      <dgm:spPr/>
      <dgm:t>
        <a:bodyPr/>
        <a:lstStyle/>
        <a:p>
          <a:pPr rtl="1"/>
          <a:r>
            <a:rPr lang="fa-IR" sz="2400" b="1">
              <a:cs typeface="B Zar" panose="00000400000000000000" pitchFamily="2" charset="-78"/>
            </a:rPr>
            <a:t>تربیت معنوی الهی</a:t>
          </a:r>
        </a:p>
      </dgm:t>
    </dgm:pt>
    <dgm:pt modelId="{DC4004B6-3DED-4167-946B-3E2D8698C11E}" type="parTrans" cxnId="{A097A7FA-6573-4488-8E56-CA6578DD7AD7}">
      <dgm:prSet/>
      <dgm:spPr/>
      <dgm:t>
        <a:bodyPr/>
        <a:lstStyle/>
        <a:p>
          <a:pPr rtl="1"/>
          <a:endParaRPr lang="fa-IR"/>
        </a:p>
      </dgm:t>
    </dgm:pt>
    <dgm:pt modelId="{F480A3C9-24EF-4E89-9F8D-496078EB179B}" type="sibTrans" cxnId="{A097A7FA-6573-4488-8E56-CA6578DD7AD7}">
      <dgm:prSet/>
      <dgm:spPr/>
      <dgm:t>
        <a:bodyPr/>
        <a:lstStyle/>
        <a:p>
          <a:pPr rtl="1"/>
          <a:endParaRPr lang="fa-IR"/>
        </a:p>
      </dgm:t>
    </dgm:pt>
    <dgm:pt modelId="{37046A6E-05F6-4955-82DB-F467B94B5AF1}">
      <dgm:prSet phldrT="[Text]" custT="1"/>
      <dgm:spPr/>
      <dgm:t>
        <a:bodyPr/>
        <a:lstStyle/>
        <a:p>
          <a:pPr rtl="1"/>
          <a:r>
            <a:rPr lang="fa-IR" sz="2400" b="1" dirty="0">
              <a:cs typeface="B Zar" panose="00000400000000000000" pitchFamily="2" charset="-78"/>
            </a:rPr>
            <a:t>تربیت ایمانی اعتقادی</a:t>
          </a:r>
        </a:p>
      </dgm:t>
    </dgm:pt>
    <dgm:pt modelId="{9970EA4D-0180-4107-B03F-EE6FE8D41ACB}" type="parTrans" cxnId="{06FBD640-B5DA-4FF0-B4EC-F241CB7E0C9E}">
      <dgm:prSet/>
      <dgm:spPr/>
      <dgm:t>
        <a:bodyPr/>
        <a:lstStyle/>
        <a:p>
          <a:pPr rtl="1"/>
          <a:endParaRPr lang="fa-IR"/>
        </a:p>
      </dgm:t>
    </dgm:pt>
    <dgm:pt modelId="{4D58A99C-9219-44BF-8170-C75369B60811}" type="sibTrans" cxnId="{06FBD640-B5DA-4FF0-B4EC-F241CB7E0C9E}">
      <dgm:prSet/>
      <dgm:spPr/>
      <dgm:t>
        <a:bodyPr/>
        <a:lstStyle/>
        <a:p>
          <a:pPr rtl="1"/>
          <a:endParaRPr lang="fa-IR"/>
        </a:p>
      </dgm:t>
    </dgm:pt>
    <dgm:pt modelId="{A6CF0534-6ED4-494C-B318-26A5B42D5B4D}">
      <dgm:prSet phldrT="[Text]" custT="1"/>
      <dgm:spPr/>
      <dgm:t>
        <a:bodyPr/>
        <a:lstStyle/>
        <a:p>
          <a:pPr rtl="1"/>
          <a:r>
            <a:rPr lang="fa-IR" sz="2400" b="1" dirty="0">
              <a:cs typeface="B Zar" panose="00000400000000000000" pitchFamily="2" charset="-78"/>
            </a:rPr>
            <a:t>تربیت عبادی سلوکی</a:t>
          </a:r>
        </a:p>
      </dgm:t>
    </dgm:pt>
    <dgm:pt modelId="{476DD226-AE3C-4333-8AC1-1AAA94C442AD}" type="parTrans" cxnId="{97390A82-FDEC-45EE-AFFD-0D80F6AF9423}">
      <dgm:prSet/>
      <dgm:spPr/>
      <dgm:t>
        <a:bodyPr/>
        <a:lstStyle/>
        <a:p>
          <a:pPr rtl="1"/>
          <a:endParaRPr lang="fa-IR"/>
        </a:p>
      </dgm:t>
    </dgm:pt>
    <dgm:pt modelId="{D71A372F-E5BD-4DC6-8ACF-A3EC916207FE}" type="sibTrans" cxnId="{97390A82-FDEC-45EE-AFFD-0D80F6AF9423}">
      <dgm:prSet/>
      <dgm:spPr/>
      <dgm:t>
        <a:bodyPr/>
        <a:lstStyle/>
        <a:p>
          <a:pPr rtl="1"/>
          <a:endParaRPr lang="fa-IR"/>
        </a:p>
      </dgm:t>
    </dgm:pt>
    <dgm:pt modelId="{5712F4F0-EA14-49C4-86D3-88F4869E3ACB}" type="pres">
      <dgm:prSet presAssocID="{62617C7E-986E-47A7-A209-A87C5CAA3A77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CD3F8CB6-7A52-40F0-B5E1-1D230563CC09}" type="pres">
      <dgm:prSet presAssocID="{99163003-9697-4F65-AD14-5FC9D921D366}" presName="hierRoot1" presStyleCnt="0"/>
      <dgm:spPr/>
    </dgm:pt>
    <dgm:pt modelId="{67B5F8E7-946F-438D-862F-578EB61C8526}" type="pres">
      <dgm:prSet presAssocID="{99163003-9697-4F65-AD14-5FC9D921D366}" presName="composite" presStyleCnt="0"/>
      <dgm:spPr/>
    </dgm:pt>
    <dgm:pt modelId="{F7F5257D-68C4-4CBE-8219-ACE8104C9EB8}" type="pres">
      <dgm:prSet presAssocID="{99163003-9697-4F65-AD14-5FC9D921D366}" presName="background" presStyleLbl="node0" presStyleIdx="0" presStyleCnt="1"/>
      <dgm:spPr/>
    </dgm:pt>
    <dgm:pt modelId="{9FD51910-C6BE-4A84-8A88-5D0E98C75024}" type="pres">
      <dgm:prSet presAssocID="{99163003-9697-4F65-AD14-5FC9D921D366}" presName="text" presStyleLbl="fgAcc0" presStyleIdx="0" presStyleCnt="1" custScaleX="127139">
        <dgm:presLayoutVars>
          <dgm:chPref val="3"/>
        </dgm:presLayoutVars>
      </dgm:prSet>
      <dgm:spPr/>
    </dgm:pt>
    <dgm:pt modelId="{EC3DF6CB-10A2-4636-B653-B5DD4FD23F9F}" type="pres">
      <dgm:prSet presAssocID="{99163003-9697-4F65-AD14-5FC9D921D366}" presName="hierChild2" presStyleCnt="0"/>
      <dgm:spPr/>
    </dgm:pt>
    <dgm:pt modelId="{EB75FC7E-DEC2-4E57-B49E-87BB2BB7BF09}" type="pres">
      <dgm:prSet presAssocID="{9970EA4D-0180-4107-B03F-EE6FE8D41ACB}" presName="Name10" presStyleLbl="parChTrans1D2" presStyleIdx="0" presStyleCnt="2"/>
      <dgm:spPr/>
    </dgm:pt>
    <dgm:pt modelId="{3509866D-5D43-432E-A4F7-6D1767C3B9AF}" type="pres">
      <dgm:prSet presAssocID="{37046A6E-05F6-4955-82DB-F467B94B5AF1}" presName="hierRoot2" presStyleCnt="0"/>
      <dgm:spPr/>
    </dgm:pt>
    <dgm:pt modelId="{426C0916-C61B-40DA-A4C6-6C5307B861AD}" type="pres">
      <dgm:prSet presAssocID="{37046A6E-05F6-4955-82DB-F467B94B5AF1}" presName="composite2" presStyleCnt="0"/>
      <dgm:spPr/>
    </dgm:pt>
    <dgm:pt modelId="{6CEC2EA8-6E7F-4E4C-8A91-978D4DBF0AA1}" type="pres">
      <dgm:prSet presAssocID="{37046A6E-05F6-4955-82DB-F467B94B5AF1}" presName="background2" presStyleLbl="node2" presStyleIdx="0" presStyleCnt="2"/>
      <dgm:spPr/>
    </dgm:pt>
    <dgm:pt modelId="{C2A80A65-79B4-496F-A5B0-B337B330DBF8}" type="pres">
      <dgm:prSet presAssocID="{37046A6E-05F6-4955-82DB-F467B94B5AF1}" presName="text2" presStyleLbl="fgAcc2" presStyleIdx="0" presStyleCnt="2" custScaleX="129599" custScaleY="59136">
        <dgm:presLayoutVars>
          <dgm:chPref val="3"/>
        </dgm:presLayoutVars>
      </dgm:prSet>
      <dgm:spPr/>
    </dgm:pt>
    <dgm:pt modelId="{E3D1FA10-E10A-4AC4-B035-86CB773E6A3B}" type="pres">
      <dgm:prSet presAssocID="{37046A6E-05F6-4955-82DB-F467B94B5AF1}" presName="hierChild3" presStyleCnt="0"/>
      <dgm:spPr/>
    </dgm:pt>
    <dgm:pt modelId="{D8EA7093-3D49-4BE2-94DB-7C5346CD8398}" type="pres">
      <dgm:prSet presAssocID="{476DD226-AE3C-4333-8AC1-1AAA94C442AD}" presName="Name10" presStyleLbl="parChTrans1D2" presStyleIdx="1" presStyleCnt="2"/>
      <dgm:spPr/>
    </dgm:pt>
    <dgm:pt modelId="{C24CA838-825E-49B9-9093-72840AF6EF04}" type="pres">
      <dgm:prSet presAssocID="{A6CF0534-6ED4-494C-B318-26A5B42D5B4D}" presName="hierRoot2" presStyleCnt="0"/>
      <dgm:spPr/>
    </dgm:pt>
    <dgm:pt modelId="{CA6E49F4-A1A8-4CC7-968E-AF5EB0C6D20B}" type="pres">
      <dgm:prSet presAssocID="{A6CF0534-6ED4-494C-B318-26A5B42D5B4D}" presName="composite2" presStyleCnt="0"/>
      <dgm:spPr/>
    </dgm:pt>
    <dgm:pt modelId="{37539E0F-E10F-4254-9BC9-DB6385E29DD1}" type="pres">
      <dgm:prSet presAssocID="{A6CF0534-6ED4-494C-B318-26A5B42D5B4D}" presName="background2" presStyleLbl="node2" presStyleIdx="1" presStyleCnt="2"/>
      <dgm:spPr/>
    </dgm:pt>
    <dgm:pt modelId="{BF5A95D1-6569-4CE9-BDD3-7CF8DFDBD9A9}" type="pres">
      <dgm:prSet presAssocID="{A6CF0534-6ED4-494C-B318-26A5B42D5B4D}" presName="text2" presStyleLbl="fgAcc2" presStyleIdx="1" presStyleCnt="2" custScaleX="129599" custScaleY="59136">
        <dgm:presLayoutVars>
          <dgm:chPref val="3"/>
        </dgm:presLayoutVars>
      </dgm:prSet>
      <dgm:spPr/>
    </dgm:pt>
    <dgm:pt modelId="{5DBE1DB5-3A6B-4D36-9935-CEEC9D012AB8}" type="pres">
      <dgm:prSet presAssocID="{A6CF0534-6ED4-494C-B318-26A5B42D5B4D}" presName="hierChild3" presStyleCnt="0"/>
      <dgm:spPr/>
    </dgm:pt>
  </dgm:ptLst>
  <dgm:cxnLst>
    <dgm:cxn modelId="{E05D4B1E-F752-4E05-8F20-5786860AFDEA}" type="presOf" srcId="{A6CF0534-6ED4-494C-B318-26A5B42D5B4D}" destId="{BF5A95D1-6569-4CE9-BDD3-7CF8DFDBD9A9}" srcOrd="0" destOrd="0" presId="urn:microsoft.com/office/officeart/2005/8/layout/hierarchy1"/>
    <dgm:cxn modelId="{06FBD640-B5DA-4FF0-B4EC-F241CB7E0C9E}" srcId="{99163003-9697-4F65-AD14-5FC9D921D366}" destId="{37046A6E-05F6-4955-82DB-F467B94B5AF1}" srcOrd="0" destOrd="0" parTransId="{9970EA4D-0180-4107-B03F-EE6FE8D41ACB}" sibTransId="{4D58A99C-9219-44BF-8170-C75369B60811}"/>
    <dgm:cxn modelId="{9FCFBB51-1F88-450B-8F05-FFDF3697C610}" type="presOf" srcId="{62617C7E-986E-47A7-A209-A87C5CAA3A77}" destId="{5712F4F0-EA14-49C4-86D3-88F4869E3ACB}" srcOrd="0" destOrd="0" presId="urn:microsoft.com/office/officeart/2005/8/layout/hierarchy1"/>
    <dgm:cxn modelId="{97390A82-FDEC-45EE-AFFD-0D80F6AF9423}" srcId="{99163003-9697-4F65-AD14-5FC9D921D366}" destId="{A6CF0534-6ED4-494C-B318-26A5B42D5B4D}" srcOrd="1" destOrd="0" parTransId="{476DD226-AE3C-4333-8AC1-1AAA94C442AD}" sibTransId="{D71A372F-E5BD-4DC6-8ACF-A3EC916207FE}"/>
    <dgm:cxn modelId="{6AD9D3A8-9DD9-4466-AA58-4E8A269F823D}" type="presOf" srcId="{9970EA4D-0180-4107-B03F-EE6FE8D41ACB}" destId="{EB75FC7E-DEC2-4E57-B49E-87BB2BB7BF09}" srcOrd="0" destOrd="0" presId="urn:microsoft.com/office/officeart/2005/8/layout/hierarchy1"/>
    <dgm:cxn modelId="{3AA66CAC-69BE-47D7-B418-079EFB62B71A}" type="presOf" srcId="{476DD226-AE3C-4333-8AC1-1AAA94C442AD}" destId="{D8EA7093-3D49-4BE2-94DB-7C5346CD8398}" srcOrd="0" destOrd="0" presId="urn:microsoft.com/office/officeart/2005/8/layout/hierarchy1"/>
    <dgm:cxn modelId="{A4C3C2E5-FF78-4486-BE25-6DBB415D5FB7}" type="presOf" srcId="{99163003-9697-4F65-AD14-5FC9D921D366}" destId="{9FD51910-C6BE-4A84-8A88-5D0E98C75024}" srcOrd="0" destOrd="0" presId="urn:microsoft.com/office/officeart/2005/8/layout/hierarchy1"/>
    <dgm:cxn modelId="{A097A7FA-6573-4488-8E56-CA6578DD7AD7}" srcId="{62617C7E-986E-47A7-A209-A87C5CAA3A77}" destId="{99163003-9697-4F65-AD14-5FC9D921D366}" srcOrd="0" destOrd="0" parTransId="{DC4004B6-3DED-4167-946B-3E2D8698C11E}" sibTransId="{F480A3C9-24EF-4E89-9F8D-496078EB179B}"/>
    <dgm:cxn modelId="{F58E47FE-D062-4A0C-8388-E84CA7BD1C19}" type="presOf" srcId="{37046A6E-05F6-4955-82DB-F467B94B5AF1}" destId="{C2A80A65-79B4-496F-A5B0-B337B330DBF8}" srcOrd="0" destOrd="0" presId="urn:microsoft.com/office/officeart/2005/8/layout/hierarchy1"/>
    <dgm:cxn modelId="{52490F6C-472B-4650-8C2B-56132ECCDC57}" type="presParOf" srcId="{5712F4F0-EA14-49C4-86D3-88F4869E3ACB}" destId="{CD3F8CB6-7A52-40F0-B5E1-1D230563CC09}" srcOrd="0" destOrd="0" presId="urn:microsoft.com/office/officeart/2005/8/layout/hierarchy1"/>
    <dgm:cxn modelId="{6379319A-F5D6-4D7B-9D6C-04BC0D9A5A6F}" type="presParOf" srcId="{CD3F8CB6-7A52-40F0-B5E1-1D230563CC09}" destId="{67B5F8E7-946F-438D-862F-578EB61C8526}" srcOrd="0" destOrd="0" presId="urn:microsoft.com/office/officeart/2005/8/layout/hierarchy1"/>
    <dgm:cxn modelId="{170E46D9-C678-4F87-BAB5-ED888BB4032B}" type="presParOf" srcId="{67B5F8E7-946F-438D-862F-578EB61C8526}" destId="{F7F5257D-68C4-4CBE-8219-ACE8104C9EB8}" srcOrd="0" destOrd="0" presId="urn:microsoft.com/office/officeart/2005/8/layout/hierarchy1"/>
    <dgm:cxn modelId="{72E75174-EF81-43E7-80E2-6E131F8DD002}" type="presParOf" srcId="{67B5F8E7-946F-438D-862F-578EB61C8526}" destId="{9FD51910-C6BE-4A84-8A88-5D0E98C75024}" srcOrd="1" destOrd="0" presId="urn:microsoft.com/office/officeart/2005/8/layout/hierarchy1"/>
    <dgm:cxn modelId="{044A4FCA-A45D-4E19-A4FE-72E123F97148}" type="presParOf" srcId="{CD3F8CB6-7A52-40F0-B5E1-1D230563CC09}" destId="{EC3DF6CB-10A2-4636-B653-B5DD4FD23F9F}" srcOrd="1" destOrd="0" presId="urn:microsoft.com/office/officeart/2005/8/layout/hierarchy1"/>
    <dgm:cxn modelId="{6B356C47-DE3D-42B5-9F47-1BB88D0A1B97}" type="presParOf" srcId="{EC3DF6CB-10A2-4636-B653-B5DD4FD23F9F}" destId="{EB75FC7E-DEC2-4E57-B49E-87BB2BB7BF09}" srcOrd="0" destOrd="0" presId="urn:microsoft.com/office/officeart/2005/8/layout/hierarchy1"/>
    <dgm:cxn modelId="{735EAA5C-4BD8-4EC2-8131-23BDE092A228}" type="presParOf" srcId="{EC3DF6CB-10A2-4636-B653-B5DD4FD23F9F}" destId="{3509866D-5D43-432E-A4F7-6D1767C3B9AF}" srcOrd="1" destOrd="0" presId="urn:microsoft.com/office/officeart/2005/8/layout/hierarchy1"/>
    <dgm:cxn modelId="{B1A72FA2-D683-4A57-A05B-D0AEA7F1C272}" type="presParOf" srcId="{3509866D-5D43-432E-A4F7-6D1767C3B9AF}" destId="{426C0916-C61B-40DA-A4C6-6C5307B861AD}" srcOrd="0" destOrd="0" presId="urn:microsoft.com/office/officeart/2005/8/layout/hierarchy1"/>
    <dgm:cxn modelId="{02B153F9-9171-40A7-A79B-A48C3202B503}" type="presParOf" srcId="{426C0916-C61B-40DA-A4C6-6C5307B861AD}" destId="{6CEC2EA8-6E7F-4E4C-8A91-978D4DBF0AA1}" srcOrd="0" destOrd="0" presId="urn:microsoft.com/office/officeart/2005/8/layout/hierarchy1"/>
    <dgm:cxn modelId="{CDF8F49D-F073-4DEE-BBC4-15E0CB941840}" type="presParOf" srcId="{426C0916-C61B-40DA-A4C6-6C5307B861AD}" destId="{C2A80A65-79B4-496F-A5B0-B337B330DBF8}" srcOrd="1" destOrd="0" presId="urn:microsoft.com/office/officeart/2005/8/layout/hierarchy1"/>
    <dgm:cxn modelId="{B628FCDB-6E8A-4543-BC14-AE97E54BA186}" type="presParOf" srcId="{3509866D-5D43-432E-A4F7-6D1767C3B9AF}" destId="{E3D1FA10-E10A-4AC4-B035-86CB773E6A3B}" srcOrd="1" destOrd="0" presId="urn:microsoft.com/office/officeart/2005/8/layout/hierarchy1"/>
    <dgm:cxn modelId="{A9402A09-53B6-44AA-B717-B8327DC325E6}" type="presParOf" srcId="{EC3DF6CB-10A2-4636-B653-B5DD4FD23F9F}" destId="{D8EA7093-3D49-4BE2-94DB-7C5346CD8398}" srcOrd="2" destOrd="0" presId="urn:microsoft.com/office/officeart/2005/8/layout/hierarchy1"/>
    <dgm:cxn modelId="{2D69B380-9C12-46E3-B350-B3BEF1F34453}" type="presParOf" srcId="{EC3DF6CB-10A2-4636-B653-B5DD4FD23F9F}" destId="{C24CA838-825E-49B9-9093-72840AF6EF04}" srcOrd="3" destOrd="0" presId="urn:microsoft.com/office/officeart/2005/8/layout/hierarchy1"/>
    <dgm:cxn modelId="{598D5E27-E8A1-434A-B613-515D2497C32C}" type="presParOf" srcId="{C24CA838-825E-49B9-9093-72840AF6EF04}" destId="{CA6E49F4-A1A8-4CC7-968E-AF5EB0C6D20B}" srcOrd="0" destOrd="0" presId="urn:microsoft.com/office/officeart/2005/8/layout/hierarchy1"/>
    <dgm:cxn modelId="{A182AD64-4AF0-4271-B4E1-337D94279913}" type="presParOf" srcId="{CA6E49F4-A1A8-4CC7-968E-AF5EB0C6D20B}" destId="{37539E0F-E10F-4254-9BC9-DB6385E29DD1}" srcOrd="0" destOrd="0" presId="urn:microsoft.com/office/officeart/2005/8/layout/hierarchy1"/>
    <dgm:cxn modelId="{A438F097-39B8-4575-951E-52AC213916F3}" type="presParOf" srcId="{CA6E49F4-A1A8-4CC7-968E-AF5EB0C6D20B}" destId="{BF5A95D1-6569-4CE9-BDD3-7CF8DFDBD9A9}" srcOrd="1" destOrd="0" presId="urn:microsoft.com/office/officeart/2005/8/layout/hierarchy1"/>
    <dgm:cxn modelId="{9E25FC13-6235-4C87-B5C2-672AA2AE6EC6}" type="presParOf" srcId="{C24CA838-825E-49B9-9093-72840AF6EF04}" destId="{5DBE1DB5-3A6B-4D36-9935-CEEC9D012A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617C7E-986E-47A7-A209-A87C5CAA3A77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rtl="1"/>
          <a:endParaRPr lang="fa-IR"/>
        </a:p>
      </dgm:t>
    </dgm:pt>
    <dgm:pt modelId="{99163003-9697-4F65-AD14-5FC9D921D366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تربیت فردی</a:t>
          </a:r>
        </a:p>
      </dgm:t>
    </dgm:pt>
    <dgm:pt modelId="{DC4004B6-3DED-4167-946B-3E2D8698C11E}" type="parTrans" cxnId="{A097A7FA-6573-4488-8E56-CA6578DD7AD7}">
      <dgm:prSet/>
      <dgm:spPr/>
      <dgm:t>
        <a:bodyPr/>
        <a:lstStyle/>
        <a:p>
          <a:pPr rtl="1"/>
          <a:endParaRPr lang="fa-IR"/>
        </a:p>
      </dgm:t>
    </dgm:pt>
    <dgm:pt modelId="{F480A3C9-24EF-4E89-9F8D-496078EB179B}" type="sibTrans" cxnId="{A097A7FA-6573-4488-8E56-CA6578DD7AD7}">
      <dgm:prSet/>
      <dgm:spPr/>
      <dgm:t>
        <a:bodyPr/>
        <a:lstStyle/>
        <a:p>
          <a:pPr rtl="1"/>
          <a:endParaRPr lang="fa-IR"/>
        </a:p>
      </dgm:t>
    </dgm:pt>
    <dgm:pt modelId="{37046A6E-05F6-4955-82DB-F467B94B5AF1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تربیت فکری ذهنی عقلانی</a:t>
          </a:r>
        </a:p>
      </dgm:t>
    </dgm:pt>
    <dgm:pt modelId="{9970EA4D-0180-4107-B03F-EE6FE8D41ACB}" type="parTrans" cxnId="{06FBD640-B5DA-4FF0-B4EC-F241CB7E0C9E}">
      <dgm:prSet/>
      <dgm:spPr/>
      <dgm:t>
        <a:bodyPr/>
        <a:lstStyle/>
        <a:p>
          <a:pPr rtl="1"/>
          <a:endParaRPr lang="fa-IR"/>
        </a:p>
      </dgm:t>
    </dgm:pt>
    <dgm:pt modelId="{4D58A99C-9219-44BF-8170-C75369B60811}" type="sibTrans" cxnId="{06FBD640-B5DA-4FF0-B4EC-F241CB7E0C9E}">
      <dgm:prSet/>
      <dgm:spPr/>
      <dgm:t>
        <a:bodyPr/>
        <a:lstStyle/>
        <a:p>
          <a:pPr rtl="1"/>
          <a:endParaRPr lang="fa-IR"/>
        </a:p>
      </dgm:t>
    </dgm:pt>
    <dgm:pt modelId="{F2FE9189-ABAC-4996-95C0-DCBBBB9E056F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تربیت خلقی شخصیتی</a:t>
          </a:r>
        </a:p>
      </dgm:t>
    </dgm:pt>
    <dgm:pt modelId="{38FBA8BB-7D55-4633-B4E0-8248363C71F0}" type="parTrans" cxnId="{1364C1C6-4847-47F4-B1A2-E86C67ED3C71}">
      <dgm:prSet/>
      <dgm:spPr/>
      <dgm:t>
        <a:bodyPr/>
        <a:lstStyle/>
        <a:p>
          <a:pPr rtl="1"/>
          <a:endParaRPr lang="fa-IR"/>
        </a:p>
      </dgm:t>
    </dgm:pt>
    <dgm:pt modelId="{7ED12E28-AB72-4904-AE12-F3ADF653422A}" type="sibTrans" cxnId="{1364C1C6-4847-47F4-B1A2-E86C67ED3C71}">
      <dgm:prSet/>
      <dgm:spPr/>
      <dgm:t>
        <a:bodyPr/>
        <a:lstStyle/>
        <a:p>
          <a:pPr rtl="1"/>
          <a:endParaRPr lang="fa-IR"/>
        </a:p>
      </dgm:t>
    </dgm:pt>
    <dgm:pt modelId="{A6CF0534-6ED4-494C-B318-26A5B42D5B4D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تربیت زیستی بدنی</a:t>
          </a:r>
        </a:p>
      </dgm:t>
    </dgm:pt>
    <dgm:pt modelId="{476DD226-AE3C-4333-8AC1-1AAA94C442AD}" type="parTrans" cxnId="{97390A82-FDEC-45EE-AFFD-0D80F6AF9423}">
      <dgm:prSet/>
      <dgm:spPr/>
      <dgm:t>
        <a:bodyPr/>
        <a:lstStyle/>
        <a:p>
          <a:pPr rtl="1"/>
          <a:endParaRPr lang="fa-IR"/>
        </a:p>
      </dgm:t>
    </dgm:pt>
    <dgm:pt modelId="{D71A372F-E5BD-4DC6-8ACF-A3EC916207FE}" type="sibTrans" cxnId="{97390A82-FDEC-45EE-AFFD-0D80F6AF9423}">
      <dgm:prSet/>
      <dgm:spPr/>
      <dgm:t>
        <a:bodyPr/>
        <a:lstStyle/>
        <a:p>
          <a:pPr rtl="1"/>
          <a:endParaRPr lang="fa-IR"/>
        </a:p>
      </dgm:t>
    </dgm:pt>
    <dgm:pt modelId="{0DCF1A0C-43BB-434D-8B67-CBCB8D0C997E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تربیت هنری</a:t>
          </a:r>
        </a:p>
      </dgm:t>
    </dgm:pt>
    <dgm:pt modelId="{37D6324B-38C4-4005-8CFF-ACEEB12A61CB}" type="parTrans" cxnId="{4DAFAFA4-D61B-4356-BB1A-F70BBD15CBA7}">
      <dgm:prSet/>
      <dgm:spPr/>
      <dgm:t>
        <a:bodyPr/>
        <a:lstStyle/>
        <a:p>
          <a:pPr rtl="1"/>
          <a:endParaRPr lang="fa-IR"/>
        </a:p>
      </dgm:t>
    </dgm:pt>
    <dgm:pt modelId="{2C1962BF-8DA6-4DD5-9B6E-EF8844AFEC9F}" type="sibTrans" cxnId="{4DAFAFA4-D61B-4356-BB1A-F70BBD15CBA7}">
      <dgm:prSet/>
      <dgm:spPr/>
      <dgm:t>
        <a:bodyPr/>
        <a:lstStyle/>
        <a:p>
          <a:pPr rtl="1"/>
          <a:endParaRPr lang="fa-IR"/>
        </a:p>
      </dgm:t>
    </dgm:pt>
    <dgm:pt modelId="{5712F4F0-EA14-49C4-86D3-88F4869E3ACB}" type="pres">
      <dgm:prSet presAssocID="{62617C7E-986E-47A7-A209-A87C5CAA3A77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CD3F8CB6-7A52-40F0-B5E1-1D230563CC09}" type="pres">
      <dgm:prSet presAssocID="{99163003-9697-4F65-AD14-5FC9D921D366}" presName="hierRoot1" presStyleCnt="0"/>
      <dgm:spPr/>
    </dgm:pt>
    <dgm:pt modelId="{67B5F8E7-946F-438D-862F-578EB61C8526}" type="pres">
      <dgm:prSet presAssocID="{99163003-9697-4F65-AD14-5FC9D921D366}" presName="composite" presStyleCnt="0"/>
      <dgm:spPr/>
    </dgm:pt>
    <dgm:pt modelId="{F7F5257D-68C4-4CBE-8219-ACE8104C9EB8}" type="pres">
      <dgm:prSet presAssocID="{99163003-9697-4F65-AD14-5FC9D921D366}" presName="background" presStyleLbl="node0" presStyleIdx="0" presStyleCnt="1"/>
      <dgm:spPr/>
    </dgm:pt>
    <dgm:pt modelId="{9FD51910-C6BE-4A84-8A88-5D0E98C75024}" type="pres">
      <dgm:prSet presAssocID="{99163003-9697-4F65-AD14-5FC9D921D366}" presName="text" presStyleLbl="fgAcc0" presStyleIdx="0" presStyleCnt="1" custScaleX="127139">
        <dgm:presLayoutVars>
          <dgm:chPref val="3"/>
        </dgm:presLayoutVars>
      </dgm:prSet>
      <dgm:spPr/>
    </dgm:pt>
    <dgm:pt modelId="{EC3DF6CB-10A2-4636-B653-B5DD4FD23F9F}" type="pres">
      <dgm:prSet presAssocID="{99163003-9697-4F65-AD14-5FC9D921D366}" presName="hierChild2" presStyleCnt="0"/>
      <dgm:spPr/>
    </dgm:pt>
    <dgm:pt modelId="{EB75FC7E-DEC2-4E57-B49E-87BB2BB7BF09}" type="pres">
      <dgm:prSet presAssocID="{9970EA4D-0180-4107-B03F-EE6FE8D41ACB}" presName="Name10" presStyleLbl="parChTrans1D2" presStyleIdx="0" presStyleCnt="4"/>
      <dgm:spPr/>
    </dgm:pt>
    <dgm:pt modelId="{3509866D-5D43-432E-A4F7-6D1767C3B9AF}" type="pres">
      <dgm:prSet presAssocID="{37046A6E-05F6-4955-82DB-F467B94B5AF1}" presName="hierRoot2" presStyleCnt="0"/>
      <dgm:spPr/>
    </dgm:pt>
    <dgm:pt modelId="{426C0916-C61B-40DA-A4C6-6C5307B861AD}" type="pres">
      <dgm:prSet presAssocID="{37046A6E-05F6-4955-82DB-F467B94B5AF1}" presName="composite2" presStyleCnt="0"/>
      <dgm:spPr/>
    </dgm:pt>
    <dgm:pt modelId="{6CEC2EA8-6E7F-4E4C-8A91-978D4DBF0AA1}" type="pres">
      <dgm:prSet presAssocID="{37046A6E-05F6-4955-82DB-F467B94B5AF1}" presName="background2" presStyleLbl="node2" presStyleIdx="0" presStyleCnt="4"/>
      <dgm:spPr/>
    </dgm:pt>
    <dgm:pt modelId="{C2A80A65-79B4-496F-A5B0-B337B330DBF8}" type="pres">
      <dgm:prSet presAssocID="{37046A6E-05F6-4955-82DB-F467B94B5AF1}" presName="text2" presStyleLbl="fgAcc2" presStyleIdx="0" presStyleCnt="4">
        <dgm:presLayoutVars>
          <dgm:chPref val="3"/>
        </dgm:presLayoutVars>
      </dgm:prSet>
      <dgm:spPr/>
    </dgm:pt>
    <dgm:pt modelId="{E3D1FA10-E10A-4AC4-B035-86CB773E6A3B}" type="pres">
      <dgm:prSet presAssocID="{37046A6E-05F6-4955-82DB-F467B94B5AF1}" presName="hierChild3" presStyleCnt="0"/>
      <dgm:spPr/>
    </dgm:pt>
    <dgm:pt modelId="{49B348BD-D522-4946-850F-032A0E1406CC}" type="pres">
      <dgm:prSet presAssocID="{38FBA8BB-7D55-4633-B4E0-8248363C71F0}" presName="Name10" presStyleLbl="parChTrans1D2" presStyleIdx="1" presStyleCnt="4"/>
      <dgm:spPr/>
    </dgm:pt>
    <dgm:pt modelId="{01A04ECE-E7FF-4B32-AD92-CCE0DA78BFD2}" type="pres">
      <dgm:prSet presAssocID="{F2FE9189-ABAC-4996-95C0-DCBBBB9E056F}" presName="hierRoot2" presStyleCnt="0"/>
      <dgm:spPr/>
    </dgm:pt>
    <dgm:pt modelId="{333F0875-AABD-4C04-85F4-433166A78659}" type="pres">
      <dgm:prSet presAssocID="{F2FE9189-ABAC-4996-95C0-DCBBBB9E056F}" presName="composite2" presStyleCnt="0"/>
      <dgm:spPr/>
    </dgm:pt>
    <dgm:pt modelId="{6868EDC6-C08B-49D1-9D26-DD6452DA0C5B}" type="pres">
      <dgm:prSet presAssocID="{F2FE9189-ABAC-4996-95C0-DCBBBB9E056F}" presName="background2" presStyleLbl="node2" presStyleIdx="1" presStyleCnt="4"/>
      <dgm:spPr/>
    </dgm:pt>
    <dgm:pt modelId="{39A0DDC0-DA1F-45BF-A1A8-358E976BFF6D}" type="pres">
      <dgm:prSet presAssocID="{F2FE9189-ABAC-4996-95C0-DCBBBB9E056F}" presName="text2" presStyleLbl="fgAcc2" presStyleIdx="1" presStyleCnt="4">
        <dgm:presLayoutVars>
          <dgm:chPref val="3"/>
        </dgm:presLayoutVars>
      </dgm:prSet>
      <dgm:spPr/>
    </dgm:pt>
    <dgm:pt modelId="{81311B2B-AFDF-4E2E-B1F1-729459A48327}" type="pres">
      <dgm:prSet presAssocID="{F2FE9189-ABAC-4996-95C0-DCBBBB9E056F}" presName="hierChild3" presStyleCnt="0"/>
      <dgm:spPr/>
    </dgm:pt>
    <dgm:pt modelId="{75629219-DB39-4412-9E1D-3230DD30146C}" type="pres">
      <dgm:prSet presAssocID="{37D6324B-38C4-4005-8CFF-ACEEB12A61CB}" presName="Name10" presStyleLbl="parChTrans1D2" presStyleIdx="2" presStyleCnt="4"/>
      <dgm:spPr/>
    </dgm:pt>
    <dgm:pt modelId="{03C1A786-01EB-4CFB-957D-66DB9E131281}" type="pres">
      <dgm:prSet presAssocID="{0DCF1A0C-43BB-434D-8B67-CBCB8D0C997E}" presName="hierRoot2" presStyleCnt="0"/>
      <dgm:spPr/>
    </dgm:pt>
    <dgm:pt modelId="{60B59466-D8E0-4566-99B4-AAE496D732E9}" type="pres">
      <dgm:prSet presAssocID="{0DCF1A0C-43BB-434D-8B67-CBCB8D0C997E}" presName="composite2" presStyleCnt="0"/>
      <dgm:spPr/>
    </dgm:pt>
    <dgm:pt modelId="{58AF7BFA-3835-4CBC-BFB1-52DD30D18B0A}" type="pres">
      <dgm:prSet presAssocID="{0DCF1A0C-43BB-434D-8B67-CBCB8D0C997E}" presName="background2" presStyleLbl="node2" presStyleIdx="2" presStyleCnt="4"/>
      <dgm:spPr/>
    </dgm:pt>
    <dgm:pt modelId="{CCAD4A4C-4711-4369-8356-50886899A5E1}" type="pres">
      <dgm:prSet presAssocID="{0DCF1A0C-43BB-434D-8B67-CBCB8D0C997E}" presName="text2" presStyleLbl="fgAcc2" presStyleIdx="2" presStyleCnt="4">
        <dgm:presLayoutVars>
          <dgm:chPref val="3"/>
        </dgm:presLayoutVars>
      </dgm:prSet>
      <dgm:spPr/>
    </dgm:pt>
    <dgm:pt modelId="{051BDB7D-604C-4C7A-A2A5-39ABD30A0638}" type="pres">
      <dgm:prSet presAssocID="{0DCF1A0C-43BB-434D-8B67-CBCB8D0C997E}" presName="hierChild3" presStyleCnt="0"/>
      <dgm:spPr/>
    </dgm:pt>
    <dgm:pt modelId="{D8EA7093-3D49-4BE2-94DB-7C5346CD8398}" type="pres">
      <dgm:prSet presAssocID="{476DD226-AE3C-4333-8AC1-1AAA94C442AD}" presName="Name10" presStyleLbl="parChTrans1D2" presStyleIdx="3" presStyleCnt="4"/>
      <dgm:spPr/>
    </dgm:pt>
    <dgm:pt modelId="{C24CA838-825E-49B9-9093-72840AF6EF04}" type="pres">
      <dgm:prSet presAssocID="{A6CF0534-6ED4-494C-B318-26A5B42D5B4D}" presName="hierRoot2" presStyleCnt="0"/>
      <dgm:spPr/>
    </dgm:pt>
    <dgm:pt modelId="{CA6E49F4-A1A8-4CC7-968E-AF5EB0C6D20B}" type="pres">
      <dgm:prSet presAssocID="{A6CF0534-6ED4-494C-B318-26A5B42D5B4D}" presName="composite2" presStyleCnt="0"/>
      <dgm:spPr/>
    </dgm:pt>
    <dgm:pt modelId="{37539E0F-E10F-4254-9BC9-DB6385E29DD1}" type="pres">
      <dgm:prSet presAssocID="{A6CF0534-6ED4-494C-B318-26A5B42D5B4D}" presName="background2" presStyleLbl="node2" presStyleIdx="3" presStyleCnt="4"/>
      <dgm:spPr/>
    </dgm:pt>
    <dgm:pt modelId="{BF5A95D1-6569-4CE9-BDD3-7CF8DFDBD9A9}" type="pres">
      <dgm:prSet presAssocID="{A6CF0534-6ED4-494C-B318-26A5B42D5B4D}" presName="text2" presStyleLbl="fgAcc2" presStyleIdx="3" presStyleCnt="4">
        <dgm:presLayoutVars>
          <dgm:chPref val="3"/>
        </dgm:presLayoutVars>
      </dgm:prSet>
      <dgm:spPr/>
    </dgm:pt>
    <dgm:pt modelId="{5DBE1DB5-3A6B-4D36-9935-CEEC9D012AB8}" type="pres">
      <dgm:prSet presAssocID="{A6CF0534-6ED4-494C-B318-26A5B42D5B4D}" presName="hierChild3" presStyleCnt="0"/>
      <dgm:spPr/>
    </dgm:pt>
  </dgm:ptLst>
  <dgm:cxnLst>
    <dgm:cxn modelId="{E05D4B1E-F752-4E05-8F20-5786860AFDEA}" type="presOf" srcId="{A6CF0534-6ED4-494C-B318-26A5B42D5B4D}" destId="{BF5A95D1-6569-4CE9-BDD3-7CF8DFDBD9A9}" srcOrd="0" destOrd="0" presId="urn:microsoft.com/office/officeart/2005/8/layout/hierarchy1"/>
    <dgm:cxn modelId="{2757D723-7027-4A74-B98B-86584BA0E4CC}" type="presOf" srcId="{37D6324B-38C4-4005-8CFF-ACEEB12A61CB}" destId="{75629219-DB39-4412-9E1D-3230DD30146C}" srcOrd="0" destOrd="0" presId="urn:microsoft.com/office/officeart/2005/8/layout/hierarchy1"/>
    <dgm:cxn modelId="{06FBD640-B5DA-4FF0-B4EC-F241CB7E0C9E}" srcId="{99163003-9697-4F65-AD14-5FC9D921D366}" destId="{37046A6E-05F6-4955-82DB-F467B94B5AF1}" srcOrd="0" destOrd="0" parTransId="{9970EA4D-0180-4107-B03F-EE6FE8D41ACB}" sibTransId="{4D58A99C-9219-44BF-8170-C75369B60811}"/>
    <dgm:cxn modelId="{B64D485D-A4D0-4A91-BF7F-A012078FFD66}" type="presOf" srcId="{38FBA8BB-7D55-4633-B4E0-8248363C71F0}" destId="{49B348BD-D522-4946-850F-032A0E1406CC}" srcOrd="0" destOrd="0" presId="urn:microsoft.com/office/officeart/2005/8/layout/hierarchy1"/>
    <dgm:cxn modelId="{9FCFBB51-1F88-450B-8F05-FFDF3697C610}" type="presOf" srcId="{62617C7E-986E-47A7-A209-A87C5CAA3A77}" destId="{5712F4F0-EA14-49C4-86D3-88F4869E3ACB}" srcOrd="0" destOrd="0" presId="urn:microsoft.com/office/officeart/2005/8/layout/hierarchy1"/>
    <dgm:cxn modelId="{97390A82-FDEC-45EE-AFFD-0D80F6AF9423}" srcId="{99163003-9697-4F65-AD14-5FC9D921D366}" destId="{A6CF0534-6ED4-494C-B318-26A5B42D5B4D}" srcOrd="3" destOrd="0" parTransId="{476DD226-AE3C-4333-8AC1-1AAA94C442AD}" sibTransId="{D71A372F-E5BD-4DC6-8ACF-A3EC916207FE}"/>
    <dgm:cxn modelId="{4DAFAFA4-D61B-4356-BB1A-F70BBD15CBA7}" srcId="{99163003-9697-4F65-AD14-5FC9D921D366}" destId="{0DCF1A0C-43BB-434D-8B67-CBCB8D0C997E}" srcOrd="2" destOrd="0" parTransId="{37D6324B-38C4-4005-8CFF-ACEEB12A61CB}" sibTransId="{2C1962BF-8DA6-4DD5-9B6E-EF8844AFEC9F}"/>
    <dgm:cxn modelId="{6AD9D3A8-9DD9-4466-AA58-4E8A269F823D}" type="presOf" srcId="{9970EA4D-0180-4107-B03F-EE6FE8D41ACB}" destId="{EB75FC7E-DEC2-4E57-B49E-87BB2BB7BF09}" srcOrd="0" destOrd="0" presId="urn:microsoft.com/office/officeart/2005/8/layout/hierarchy1"/>
    <dgm:cxn modelId="{3AA66CAC-69BE-47D7-B418-079EFB62B71A}" type="presOf" srcId="{476DD226-AE3C-4333-8AC1-1AAA94C442AD}" destId="{D8EA7093-3D49-4BE2-94DB-7C5346CD8398}" srcOrd="0" destOrd="0" presId="urn:microsoft.com/office/officeart/2005/8/layout/hierarchy1"/>
    <dgm:cxn modelId="{98BAB8B3-72FC-4879-8558-A17297BD6951}" type="presOf" srcId="{0DCF1A0C-43BB-434D-8B67-CBCB8D0C997E}" destId="{CCAD4A4C-4711-4369-8356-50886899A5E1}" srcOrd="0" destOrd="0" presId="urn:microsoft.com/office/officeart/2005/8/layout/hierarchy1"/>
    <dgm:cxn modelId="{1364C1C6-4847-47F4-B1A2-E86C67ED3C71}" srcId="{99163003-9697-4F65-AD14-5FC9D921D366}" destId="{F2FE9189-ABAC-4996-95C0-DCBBBB9E056F}" srcOrd="1" destOrd="0" parTransId="{38FBA8BB-7D55-4633-B4E0-8248363C71F0}" sibTransId="{7ED12E28-AB72-4904-AE12-F3ADF653422A}"/>
    <dgm:cxn modelId="{5061FEDA-5CAA-47A0-A5E7-2D958E0815F4}" type="presOf" srcId="{F2FE9189-ABAC-4996-95C0-DCBBBB9E056F}" destId="{39A0DDC0-DA1F-45BF-A1A8-358E976BFF6D}" srcOrd="0" destOrd="0" presId="urn:microsoft.com/office/officeart/2005/8/layout/hierarchy1"/>
    <dgm:cxn modelId="{A4C3C2E5-FF78-4486-BE25-6DBB415D5FB7}" type="presOf" srcId="{99163003-9697-4F65-AD14-5FC9D921D366}" destId="{9FD51910-C6BE-4A84-8A88-5D0E98C75024}" srcOrd="0" destOrd="0" presId="urn:microsoft.com/office/officeart/2005/8/layout/hierarchy1"/>
    <dgm:cxn modelId="{A097A7FA-6573-4488-8E56-CA6578DD7AD7}" srcId="{62617C7E-986E-47A7-A209-A87C5CAA3A77}" destId="{99163003-9697-4F65-AD14-5FC9D921D366}" srcOrd="0" destOrd="0" parTransId="{DC4004B6-3DED-4167-946B-3E2D8698C11E}" sibTransId="{F480A3C9-24EF-4E89-9F8D-496078EB179B}"/>
    <dgm:cxn modelId="{F58E47FE-D062-4A0C-8388-E84CA7BD1C19}" type="presOf" srcId="{37046A6E-05F6-4955-82DB-F467B94B5AF1}" destId="{C2A80A65-79B4-496F-A5B0-B337B330DBF8}" srcOrd="0" destOrd="0" presId="urn:microsoft.com/office/officeart/2005/8/layout/hierarchy1"/>
    <dgm:cxn modelId="{52490F6C-472B-4650-8C2B-56132ECCDC57}" type="presParOf" srcId="{5712F4F0-EA14-49C4-86D3-88F4869E3ACB}" destId="{CD3F8CB6-7A52-40F0-B5E1-1D230563CC09}" srcOrd="0" destOrd="0" presId="urn:microsoft.com/office/officeart/2005/8/layout/hierarchy1"/>
    <dgm:cxn modelId="{6379319A-F5D6-4D7B-9D6C-04BC0D9A5A6F}" type="presParOf" srcId="{CD3F8CB6-7A52-40F0-B5E1-1D230563CC09}" destId="{67B5F8E7-946F-438D-862F-578EB61C8526}" srcOrd="0" destOrd="0" presId="urn:microsoft.com/office/officeart/2005/8/layout/hierarchy1"/>
    <dgm:cxn modelId="{170E46D9-C678-4F87-BAB5-ED888BB4032B}" type="presParOf" srcId="{67B5F8E7-946F-438D-862F-578EB61C8526}" destId="{F7F5257D-68C4-4CBE-8219-ACE8104C9EB8}" srcOrd="0" destOrd="0" presId="urn:microsoft.com/office/officeart/2005/8/layout/hierarchy1"/>
    <dgm:cxn modelId="{72E75174-EF81-43E7-80E2-6E131F8DD002}" type="presParOf" srcId="{67B5F8E7-946F-438D-862F-578EB61C8526}" destId="{9FD51910-C6BE-4A84-8A88-5D0E98C75024}" srcOrd="1" destOrd="0" presId="urn:microsoft.com/office/officeart/2005/8/layout/hierarchy1"/>
    <dgm:cxn modelId="{044A4FCA-A45D-4E19-A4FE-72E123F97148}" type="presParOf" srcId="{CD3F8CB6-7A52-40F0-B5E1-1D230563CC09}" destId="{EC3DF6CB-10A2-4636-B653-B5DD4FD23F9F}" srcOrd="1" destOrd="0" presId="urn:microsoft.com/office/officeart/2005/8/layout/hierarchy1"/>
    <dgm:cxn modelId="{6B356C47-DE3D-42B5-9F47-1BB88D0A1B97}" type="presParOf" srcId="{EC3DF6CB-10A2-4636-B653-B5DD4FD23F9F}" destId="{EB75FC7E-DEC2-4E57-B49E-87BB2BB7BF09}" srcOrd="0" destOrd="0" presId="urn:microsoft.com/office/officeart/2005/8/layout/hierarchy1"/>
    <dgm:cxn modelId="{735EAA5C-4BD8-4EC2-8131-23BDE092A228}" type="presParOf" srcId="{EC3DF6CB-10A2-4636-B653-B5DD4FD23F9F}" destId="{3509866D-5D43-432E-A4F7-6D1767C3B9AF}" srcOrd="1" destOrd="0" presId="urn:microsoft.com/office/officeart/2005/8/layout/hierarchy1"/>
    <dgm:cxn modelId="{B1A72FA2-D683-4A57-A05B-D0AEA7F1C272}" type="presParOf" srcId="{3509866D-5D43-432E-A4F7-6D1767C3B9AF}" destId="{426C0916-C61B-40DA-A4C6-6C5307B861AD}" srcOrd="0" destOrd="0" presId="urn:microsoft.com/office/officeart/2005/8/layout/hierarchy1"/>
    <dgm:cxn modelId="{02B153F9-9171-40A7-A79B-A48C3202B503}" type="presParOf" srcId="{426C0916-C61B-40DA-A4C6-6C5307B861AD}" destId="{6CEC2EA8-6E7F-4E4C-8A91-978D4DBF0AA1}" srcOrd="0" destOrd="0" presId="urn:microsoft.com/office/officeart/2005/8/layout/hierarchy1"/>
    <dgm:cxn modelId="{CDF8F49D-F073-4DEE-BBC4-15E0CB941840}" type="presParOf" srcId="{426C0916-C61B-40DA-A4C6-6C5307B861AD}" destId="{C2A80A65-79B4-496F-A5B0-B337B330DBF8}" srcOrd="1" destOrd="0" presId="urn:microsoft.com/office/officeart/2005/8/layout/hierarchy1"/>
    <dgm:cxn modelId="{B628FCDB-6E8A-4543-BC14-AE97E54BA186}" type="presParOf" srcId="{3509866D-5D43-432E-A4F7-6D1767C3B9AF}" destId="{E3D1FA10-E10A-4AC4-B035-86CB773E6A3B}" srcOrd="1" destOrd="0" presId="urn:microsoft.com/office/officeart/2005/8/layout/hierarchy1"/>
    <dgm:cxn modelId="{51A7922C-2B07-4515-9C76-0B8D409DA95D}" type="presParOf" srcId="{EC3DF6CB-10A2-4636-B653-B5DD4FD23F9F}" destId="{49B348BD-D522-4946-850F-032A0E1406CC}" srcOrd="2" destOrd="0" presId="urn:microsoft.com/office/officeart/2005/8/layout/hierarchy1"/>
    <dgm:cxn modelId="{FF8B5CF7-BEC1-4486-AF57-007120722494}" type="presParOf" srcId="{EC3DF6CB-10A2-4636-B653-B5DD4FD23F9F}" destId="{01A04ECE-E7FF-4B32-AD92-CCE0DA78BFD2}" srcOrd="3" destOrd="0" presId="urn:microsoft.com/office/officeart/2005/8/layout/hierarchy1"/>
    <dgm:cxn modelId="{9BF1C122-4796-4CAC-96F7-620E03FB8DEA}" type="presParOf" srcId="{01A04ECE-E7FF-4B32-AD92-CCE0DA78BFD2}" destId="{333F0875-AABD-4C04-85F4-433166A78659}" srcOrd="0" destOrd="0" presId="urn:microsoft.com/office/officeart/2005/8/layout/hierarchy1"/>
    <dgm:cxn modelId="{0F4373C4-5F7F-4B03-B863-4F30A26D50B8}" type="presParOf" srcId="{333F0875-AABD-4C04-85F4-433166A78659}" destId="{6868EDC6-C08B-49D1-9D26-DD6452DA0C5B}" srcOrd="0" destOrd="0" presId="urn:microsoft.com/office/officeart/2005/8/layout/hierarchy1"/>
    <dgm:cxn modelId="{C54C8C21-3374-4090-832F-BDDEC4B9E94E}" type="presParOf" srcId="{333F0875-AABD-4C04-85F4-433166A78659}" destId="{39A0DDC0-DA1F-45BF-A1A8-358E976BFF6D}" srcOrd="1" destOrd="0" presId="urn:microsoft.com/office/officeart/2005/8/layout/hierarchy1"/>
    <dgm:cxn modelId="{1ECC9CBD-F245-4368-AB19-8C8D65D2E446}" type="presParOf" srcId="{01A04ECE-E7FF-4B32-AD92-CCE0DA78BFD2}" destId="{81311B2B-AFDF-4E2E-B1F1-729459A48327}" srcOrd="1" destOrd="0" presId="urn:microsoft.com/office/officeart/2005/8/layout/hierarchy1"/>
    <dgm:cxn modelId="{508214A3-64B8-4700-9FC3-5ECEDDA1FF8C}" type="presParOf" srcId="{EC3DF6CB-10A2-4636-B653-B5DD4FD23F9F}" destId="{75629219-DB39-4412-9E1D-3230DD30146C}" srcOrd="4" destOrd="0" presId="urn:microsoft.com/office/officeart/2005/8/layout/hierarchy1"/>
    <dgm:cxn modelId="{1632F5E8-703F-466D-92AB-373BCA80B577}" type="presParOf" srcId="{EC3DF6CB-10A2-4636-B653-B5DD4FD23F9F}" destId="{03C1A786-01EB-4CFB-957D-66DB9E131281}" srcOrd="5" destOrd="0" presId="urn:microsoft.com/office/officeart/2005/8/layout/hierarchy1"/>
    <dgm:cxn modelId="{3FE05F5F-E4D3-438B-8382-E7A252C7A8DA}" type="presParOf" srcId="{03C1A786-01EB-4CFB-957D-66DB9E131281}" destId="{60B59466-D8E0-4566-99B4-AAE496D732E9}" srcOrd="0" destOrd="0" presId="urn:microsoft.com/office/officeart/2005/8/layout/hierarchy1"/>
    <dgm:cxn modelId="{49AA04D2-1D39-4068-A633-B6DA38B370B8}" type="presParOf" srcId="{60B59466-D8E0-4566-99B4-AAE496D732E9}" destId="{58AF7BFA-3835-4CBC-BFB1-52DD30D18B0A}" srcOrd="0" destOrd="0" presId="urn:microsoft.com/office/officeart/2005/8/layout/hierarchy1"/>
    <dgm:cxn modelId="{32FD4C0D-D9F1-4780-9F83-A2743D04A1C6}" type="presParOf" srcId="{60B59466-D8E0-4566-99B4-AAE496D732E9}" destId="{CCAD4A4C-4711-4369-8356-50886899A5E1}" srcOrd="1" destOrd="0" presId="urn:microsoft.com/office/officeart/2005/8/layout/hierarchy1"/>
    <dgm:cxn modelId="{974906D9-C535-4611-8D0E-1C7D3F976483}" type="presParOf" srcId="{03C1A786-01EB-4CFB-957D-66DB9E131281}" destId="{051BDB7D-604C-4C7A-A2A5-39ABD30A0638}" srcOrd="1" destOrd="0" presId="urn:microsoft.com/office/officeart/2005/8/layout/hierarchy1"/>
    <dgm:cxn modelId="{A9402A09-53B6-44AA-B717-B8327DC325E6}" type="presParOf" srcId="{EC3DF6CB-10A2-4636-B653-B5DD4FD23F9F}" destId="{D8EA7093-3D49-4BE2-94DB-7C5346CD8398}" srcOrd="6" destOrd="0" presId="urn:microsoft.com/office/officeart/2005/8/layout/hierarchy1"/>
    <dgm:cxn modelId="{2D69B380-9C12-46E3-B350-B3BEF1F34453}" type="presParOf" srcId="{EC3DF6CB-10A2-4636-B653-B5DD4FD23F9F}" destId="{C24CA838-825E-49B9-9093-72840AF6EF04}" srcOrd="7" destOrd="0" presId="urn:microsoft.com/office/officeart/2005/8/layout/hierarchy1"/>
    <dgm:cxn modelId="{598D5E27-E8A1-434A-B613-515D2497C32C}" type="presParOf" srcId="{C24CA838-825E-49B9-9093-72840AF6EF04}" destId="{CA6E49F4-A1A8-4CC7-968E-AF5EB0C6D20B}" srcOrd="0" destOrd="0" presId="urn:microsoft.com/office/officeart/2005/8/layout/hierarchy1"/>
    <dgm:cxn modelId="{A182AD64-4AF0-4271-B4E1-337D94279913}" type="presParOf" srcId="{CA6E49F4-A1A8-4CC7-968E-AF5EB0C6D20B}" destId="{37539E0F-E10F-4254-9BC9-DB6385E29DD1}" srcOrd="0" destOrd="0" presId="urn:microsoft.com/office/officeart/2005/8/layout/hierarchy1"/>
    <dgm:cxn modelId="{A438F097-39B8-4575-951E-52AC213916F3}" type="presParOf" srcId="{CA6E49F4-A1A8-4CC7-968E-AF5EB0C6D20B}" destId="{BF5A95D1-6569-4CE9-BDD3-7CF8DFDBD9A9}" srcOrd="1" destOrd="0" presId="urn:microsoft.com/office/officeart/2005/8/layout/hierarchy1"/>
    <dgm:cxn modelId="{9E25FC13-6235-4C87-B5C2-672AA2AE6EC6}" type="presParOf" srcId="{C24CA838-825E-49B9-9093-72840AF6EF04}" destId="{5DBE1DB5-3A6B-4D36-9935-CEEC9D012A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617C7E-986E-47A7-A209-A87C5CAA3A77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rtl="1"/>
          <a:endParaRPr lang="fa-IR"/>
        </a:p>
      </dgm:t>
    </dgm:pt>
    <dgm:pt modelId="{99163003-9697-4F65-AD14-5FC9D921D366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تربیت خلقی شخصیتی</a:t>
          </a:r>
        </a:p>
      </dgm:t>
    </dgm:pt>
    <dgm:pt modelId="{DC4004B6-3DED-4167-946B-3E2D8698C11E}" type="parTrans" cxnId="{A097A7FA-6573-4488-8E56-CA6578DD7AD7}">
      <dgm:prSet/>
      <dgm:spPr/>
      <dgm:t>
        <a:bodyPr/>
        <a:lstStyle/>
        <a:p>
          <a:pPr rtl="1"/>
          <a:endParaRPr lang="fa-IR"/>
        </a:p>
      </dgm:t>
    </dgm:pt>
    <dgm:pt modelId="{F480A3C9-24EF-4E89-9F8D-496078EB179B}" type="sibTrans" cxnId="{A097A7FA-6573-4488-8E56-CA6578DD7AD7}">
      <dgm:prSet/>
      <dgm:spPr/>
      <dgm:t>
        <a:bodyPr/>
        <a:lstStyle/>
        <a:p>
          <a:pPr rtl="1"/>
          <a:endParaRPr lang="fa-IR"/>
        </a:p>
      </dgm:t>
    </dgm:pt>
    <dgm:pt modelId="{37046A6E-05F6-4955-82DB-F467B94B5AF1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صفات روحی</a:t>
          </a:r>
        </a:p>
      </dgm:t>
    </dgm:pt>
    <dgm:pt modelId="{9970EA4D-0180-4107-B03F-EE6FE8D41ACB}" type="parTrans" cxnId="{06FBD640-B5DA-4FF0-B4EC-F241CB7E0C9E}">
      <dgm:prSet/>
      <dgm:spPr/>
      <dgm:t>
        <a:bodyPr/>
        <a:lstStyle/>
        <a:p>
          <a:pPr rtl="1"/>
          <a:endParaRPr lang="fa-IR"/>
        </a:p>
      </dgm:t>
    </dgm:pt>
    <dgm:pt modelId="{4D58A99C-9219-44BF-8170-C75369B60811}" type="sibTrans" cxnId="{06FBD640-B5DA-4FF0-B4EC-F241CB7E0C9E}">
      <dgm:prSet/>
      <dgm:spPr/>
      <dgm:t>
        <a:bodyPr/>
        <a:lstStyle/>
        <a:p>
          <a:pPr rtl="1"/>
          <a:endParaRPr lang="fa-IR"/>
        </a:p>
      </dgm:t>
    </dgm:pt>
    <dgm:pt modelId="{F2FE9189-ABAC-4996-95C0-DCBBBB9E056F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انفعالات و هیجانات</a:t>
          </a:r>
        </a:p>
      </dgm:t>
    </dgm:pt>
    <dgm:pt modelId="{38FBA8BB-7D55-4633-B4E0-8248363C71F0}" type="parTrans" cxnId="{1364C1C6-4847-47F4-B1A2-E86C67ED3C71}">
      <dgm:prSet/>
      <dgm:spPr/>
      <dgm:t>
        <a:bodyPr/>
        <a:lstStyle/>
        <a:p>
          <a:pPr rtl="1"/>
          <a:endParaRPr lang="fa-IR"/>
        </a:p>
      </dgm:t>
    </dgm:pt>
    <dgm:pt modelId="{7ED12E28-AB72-4904-AE12-F3ADF653422A}" type="sibTrans" cxnId="{1364C1C6-4847-47F4-B1A2-E86C67ED3C71}">
      <dgm:prSet/>
      <dgm:spPr/>
      <dgm:t>
        <a:bodyPr/>
        <a:lstStyle/>
        <a:p>
          <a:pPr rtl="1"/>
          <a:endParaRPr lang="fa-IR"/>
        </a:p>
      </dgm:t>
    </dgm:pt>
    <dgm:pt modelId="{A6CF0534-6ED4-494C-B318-26A5B42D5B4D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امیال و گرایش‌ها</a:t>
          </a:r>
        </a:p>
      </dgm:t>
    </dgm:pt>
    <dgm:pt modelId="{476DD226-AE3C-4333-8AC1-1AAA94C442AD}" type="parTrans" cxnId="{97390A82-FDEC-45EE-AFFD-0D80F6AF9423}">
      <dgm:prSet/>
      <dgm:spPr/>
      <dgm:t>
        <a:bodyPr/>
        <a:lstStyle/>
        <a:p>
          <a:pPr rtl="1"/>
          <a:endParaRPr lang="fa-IR"/>
        </a:p>
      </dgm:t>
    </dgm:pt>
    <dgm:pt modelId="{D71A372F-E5BD-4DC6-8ACF-A3EC916207FE}" type="sibTrans" cxnId="{97390A82-FDEC-45EE-AFFD-0D80F6AF9423}">
      <dgm:prSet/>
      <dgm:spPr/>
      <dgm:t>
        <a:bodyPr/>
        <a:lstStyle/>
        <a:p>
          <a:pPr rtl="1"/>
          <a:endParaRPr lang="fa-IR"/>
        </a:p>
      </dgm:t>
    </dgm:pt>
    <dgm:pt modelId="{17788614-5F73-4CE1-AB70-039BED656024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غرایز</a:t>
          </a:r>
        </a:p>
      </dgm:t>
    </dgm:pt>
    <dgm:pt modelId="{179E2876-E072-47C8-8ED5-B69D7F47349D}" type="parTrans" cxnId="{274BF6DF-774C-4E50-AE54-302C6029AC22}">
      <dgm:prSet/>
      <dgm:spPr/>
      <dgm:t>
        <a:bodyPr/>
        <a:lstStyle/>
        <a:p>
          <a:pPr rtl="1"/>
          <a:endParaRPr lang="fa-IR"/>
        </a:p>
      </dgm:t>
    </dgm:pt>
    <dgm:pt modelId="{0AEE98FE-436F-4014-85C9-CADC28F75509}" type="sibTrans" cxnId="{274BF6DF-774C-4E50-AE54-302C6029AC22}">
      <dgm:prSet/>
      <dgm:spPr/>
      <dgm:t>
        <a:bodyPr/>
        <a:lstStyle/>
        <a:p>
          <a:pPr rtl="1"/>
          <a:endParaRPr lang="fa-IR"/>
        </a:p>
      </dgm:t>
    </dgm:pt>
    <dgm:pt modelId="{F7769751-9C4E-48B0-8AF1-FE37B1431D8B}">
      <dgm:prSet phldrT="[Text]" custT="1"/>
      <dgm:spPr/>
      <dgm:t>
        <a:bodyPr/>
        <a:lstStyle/>
        <a:p>
          <a:pPr rtl="1"/>
          <a:r>
            <a:rPr lang="fa-IR" sz="2000" b="1" dirty="0">
              <a:cs typeface="B Zar" panose="00000400000000000000" pitchFamily="2" charset="-78"/>
            </a:rPr>
            <a:t>قوای فطری</a:t>
          </a:r>
        </a:p>
      </dgm:t>
    </dgm:pt>
    <dgm:pt modelId="{25D7FAB7-E327-41FD-92A4-1CD0CF4ACC86}" type="parTrans" cxnId="{426F5B61-B432-4E9A-AEDD-9285B331948A}">
      <dgm:prSet/>
      <dgm:spPr/>
      <dgm:t>
        <a:bodyPr/>
        <a:lstStyle/>
        <a:p>
          <a:pPr rtl="1"/>
          <a:endParaRPr lang="fa-IR"/>
        </a:p>
      </dgm:t>
    </dgm:pt>
    <dgm:pt modelId="{D3C90AB6-083F-430D-9E2D-20222C8F2BD2}" type="sibTrans" cxnId="{426F5B61-B432-4E9A-AEDD-9285B331948A}">
      <dgm:prSet/>
      <dgm:spPr/>
      <dgm:t>
        <a:bodyPr/>
        <a:lstStyle/>
        <a:p>
          <a:pPr rtl="1"/>
          <a:endParaRPr lang="fa-IR"/>
        </a:p>
      </dgm:t>
    </dgm:pt>
    <dgm:pt modelId="{5712F4F0-EA14-49C4-86D3-88F4869E3ACB}" type="pres">
      <dgm:prSet presAssocID="{62617C7E-986E-47A7-A209-A87C5CAA3A77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CD3F8CB6-7A52-40F0-B5E1-1D230563CC09}" type="pres">
      <dgm:prSet presAssocID="{99163003-9697-4F65-AD14-5FC9D921D366}" presName="hierRoot1" presStyleCnt="0"/>
      <dgm:spPr/>
    </dgm:pt>
    <dgm:pt modelId="{67B5F8E7-946F-438D-862F-578EB61C8526}" type="pres">
      <dgm:prSet presAssocID="{99163003-9697-4F65-AD14-5FC9D921D366}" presName="composite" presStyleCnt="0"/>
      <dgm:spPr/>
    </dgm:pt>
    <dgm:pt modelId="{F7F5257D-68C4-4CBE-8219-ACE8104C9EB8}" type="pres">
      <dgm:prSet presAssocID="{99163003-9697-4F65-AD14-5FC9D921D366}" presName="background" presStyleLbl="node0" presStyleIdx="0" presStyleCnt="1"/>
      <dgm:spPr/>
    </dgm:pt>
    <dgm:pt modelId="{9FD51910-C6BE-4A84-8A88-5D0E98C75024}" type="pres">
      <dgm:prSet presAssocID="{99163003-9697-4F65-AD14-5FC9D921D366}" presName="text" presStyleLbl="fgAcc0" presStyleIdx="0" presStyleCnt="1" custScaleX="189026">
        <dgm:presLayoutVars>
          <dgm:chPref val="3"/>
        </dgm:presLayoutVars>
      </dgm:prSet>
      <dgm:spPr/>
    </dgm:pt>
    <dgm:pt modelId="{EC3DF6CB-10A2-4636-B653-B5DD4FD23F9F}" type="pres">
      <dgm:prSet presAssocID="{99163003-9697-4F65-AD14-5FC9D921D366}" presName="hierChild2" presStyleCnt="0"/>
      <dgm:spPr/>
    </dgm:pt>
    <dgm:pt modelId="{EB75FC7E-DEC2-4E57-B49E-87BB2BB7BF09}" type="pres">
      <dgm:prSet presAssocID="{9970EA4D-0180-4107-B03F-EE6FE8D41ACB}" presName="Name10" presStyleLbl="parChTrans1D2" presStyleIdx="0" presStyleCnt="3"/>
      <dgm:spPr/>
    </dgm:pt>
    <dgm:pt modelId="{3509866D-5D43-432E-A4F7-6D1767C3B9AF}" type="pres">
      <dgm:prSet presAssocID="{37046A6E-05F6-4955-82DB-F467B94B5AF1}" presName="hierRoot2" presStyleCnt="0"/>
      <dgm:spPr/>
    </dgm:pt>
    <dgm:pt modelId="{426C0916-C61B-40DA-A4C6-6C5307B861AD}" type="pres">
      <dgm:prSet presAssocID="{37046A6E-05F6-4955-82DB-F467B94B5AF1}" presName="composite2" presStyleCnt="0"/>
      <dgm:spPr/>
    </dgm:pt>
    <dgm:pt modelId="{6CEC2EA8-6E7F-4E4C-8A91-978D4DBF0AA1}" type="pres">
      <dgm:prSet presAssocID="{37046A6E-05F6-4955-82DB-F467B94B5AF1}" presName="background2" presStyleLbl="node2" presStyleIdx="0" presStyleCnt="3"/>
      <dgm:spPr/>
    </dgm:pt>
    <dgm:pt modelId="{C2A80A65-79B4-496F-A5B0-B337B330DBF8}" type="pres">
      <dgm:prSet presAssocID="{37046A6E-05F6-4955-82DB-F467B94B5AF1}" presName="text2" presStyleLbl="fgAcc2" presStyleIdx="0" presStyleCnt="3">
        <dgm:presLayoutVars>
          <dgm:chPref val="3"/>
        </dgm:presLayoutVars>
      </dgm:prSet>
      <dgm:spPr/>
    </dgm:pt>
    <dgm:pt modelId="{E3D1FA10-E10A-4AC4-B035-86CB773E6A3B}" type="pres">
      <dgm:prSet presAssocID="{37046A6E-05F6-4955-82DB-F467B94B5AF1}" presName="hierChild3" presStyleCnt="0"/>
      <dgm:spPr/>
    </dgm:pt>
    <dgm:pt modelId="{49B348BD-D522-4946-850F-032A0E1406CC}" type="pres">
      <dgm:prSet presAssocID="{38FBA8BB-7D55-4633-B4E0-8248363C71F0}" presName="Name10" presStyleLbl="parChTrans1D2" presStyleIdx="1" presStyleCnt="3"/>
      <dgm:spPr/>
    </dgm:pt>
    <dgm:pt modelId="{01A04ECE-E7FF-4B32-AD92-CCE0DA78BFD2}" type="pres">
      <dgm:prSet presAssocID="{F2FE9189-ABAC-4996-95C0-DCBBBB9E056F}" presName="hierRoot2" presStyleCnt="0"/>
      <dgm:spPr/>
    </dgm:pt>
    <dgm:pt modelId="{333F0875-AABD-4C04-85F4-433166A78659}" type="pres">
      <dgm:prSet presAssocID="{F2FE9189-ABAC-4996-95C0-DCBBBB9E056F}" presName="composite2" presStyleCnt="0"/>
      <dgm:spPr/>
    </dgm:pt>
    <dgm:pt modelId="{6868EDC6-C08B-49D1-9D26-DD6452DA0C5B}" type="pres">
      <dgm:prSet presAssocID="{F2FE9189-ABAC-4996-95C0-DCBBBB9E056F}" presName="background2" presStyleLbl="node2" presStyleIdx="1" presStyleCnt="3"/>
      <dgm:spPr/>
    </dgm:pt>
    <dgm:pt modelId="{39A0DDC0-DA1F-45BF-A1A8-358E976BFF6D}" type="pres">
      <dgm:prSet presAssocID="{F2FE9189-ABAC-4996-95C0-DCBBBB9E056F}" presName="text2" presStyleLbl="fgAcc2" presStyleIdx="1" presStyleCnt="3">
        <dgm:presLayoutVars>
          <dgm:chPref val="3"/>
        </dgm:presLayoutVars>
      </dgm:prSet>
      <dgm:spPr/>
    </dgm:pt>
    <dgm:pt modelId="{81311B2B-AFDF-4E2E-B1F1-729459A48327}" type="pres">
      <dgm:prSet presAssocID="{F2FE9189-ABAC-4996-95C0-DCBBBB9E056F}" presName="hierChild3" presStyleCnt="0"/>
      <dgm:spPr/>
    </dgm:pt>
    <dgm:pt modelId="{D8EA7093-3D49-4BE2-94DB-7C5346CD8398}" type="pres">
      <dgm:prSet presAssocID="{476DD226-AE3C-4333-8AC1-1AAA94C442AD}" presName="Name10" presStyleLbl="parChTrans1D2" presStyleIdx="2" presStyleCnt="3"/>
      <dgm:spPr/>
    </dgm:pt>
    <dgm:pt modelId="{C24CA838-825E-49B9-9093-72840AF6EF04}" type="pres">
      <dgm:prSet presAssocID="{A6CF0534-6ED4-494C-B318-26A5B42D5B4D}" presName="hierRoot2" presStyleCnt="0"/>
      <dgm:spPr/>
    </dgm:pt>
    <dgm:pt modelId="{CA6E49F4-A1A8-4CC7-968E-AF5EB0C6D20B}" type="pres">
      <dgm:prSet presAssocID="{A6CF0534-6ED4-494C-B318-26A5B42D5B4D}" presName="composite2" presStyleCnt="0"/>
      <dgm:spPr/>
    </dgm:pt>
    <dgm:pt modelId="{37539E0F-E10F-4254-9BC9-DB6385E29DD1}" type="pres">
      <dgm:prSet presAssocID="{A6CF0534-6ED4-494C-B318-26A5B42D5B4D}" presName="background2" presStyleLbl="node2" presStyleIdx="2" presStyleCnt="3"/>
      <dgm:spPr/>
    </dgm:pt>
    <dgm:pt modelId="{BF5A95D1-6569-4CE9-BDD3-7CF8DFDBD9A9}" type="pres">
      <dgm:prSet presAssocID="{A6CF0534-6ED4-494C-B318-26A5B42D5B4D}" presName="text2" presStyleLbl="fgAcc2" presStyleIdx="2" presStyleCnt="3">
        <dgm:presLayoutVars>
          <dgm:chPref val="3"/>
        </dgm:presLayoutVars>
      </dgm:prSet>
      <dgm:spPr/>
    </dgm:pt>
    <dgm:pt modelId="{5DBE1DB5-3A6B-4D36-9935-CEEC9D012AB8}" type="pres">
      <dgm:prSet presAssocID="{A6CF0534-6ED4-494C-B318-26A5B42D5B4D}" presName="hierChild3" presStyleCnt="0"/>
      <dgm:spPr/>
    </dgm:pt>
    <dgm:pt modelId="{B35EA7A0-C698-4A8A-8868-8AEE2E0731CF}" type="pres">
      <dgm:prSet presAssocID="{179E2876-E072-47C8-8ED5-B69D7F47349D}" presName="Name17" presStyleLbl="parChTrans1D3" presStyleIdx="0" presStyleCnt="2"/>
      <dgm:spPr/>
    </dgm:pt>
    <dgm:pt modelId="{F721223E-669C-42B1-9186-4E5AE224F4C1}" type="pres">
      <dgm:prSet presAssocID="{17788614-5F73-4CE1-AB70-039BED656024}" presName="hierRoot3" presStyleCnt="0"/>
      <dgm:spPr/>
    </dgm:pt>
    <dgm:pt modelId="{D920B3DD-5F43-40CE-95CD-7008F5211B6A}" type="pres">
      <dgm:prSet presAssocID="{17788614-5F73-4CE1-AB70-039BED656024}" presName="composite3" presStyleCnt="0"/>
      <dgm:spPr/>
    </dgm:pt>
    <dgm:pt modelId="{CF8D3949-2A07-488F-BC19-36F8F02C0005}" type="pres">
      <dgm:prSet presAssocID="{17788614-5F73-4CE1-AB70-039BED656024}" presName="background3" presStyleLbl="node3" presStyleIdx="0" presStyleCnt="2"/>
      <dgm:spPr/>
    </dgm:pt>
    <dgm:pt modelId="{E32C5F23-2758-4688-8877-C73D3B8224F9}" type="pres">
      <dgm:prSet presAssocID="{17788614-5F73-4CE1-AB70-039BED656024}" presName="text3" presStyleLbl="fgAcc3" presStyleIdx="0" presStyleCnt="2">
        <dgm:presLayoutVars>
          <dgm:chPref val="3"/>
        </dgm:presLayoutVars>
      </dgm:prSet>
      <dgm:spPr/>
    </dgm:pt>
    <dgm:pt modelId="{38F7D1CC-0CE1-4150-9877-7656B9F2E1A9}" type="pres">
      <dgm:prSet presAssocID="{17788614-5F73-4CE1-AB70-039BED656024}" presName="hierChild4" presStyleCnt="0"/>
      <dgm:spPr/>
    </dgm:pt>
    <dgm:pt modelId="{E6A5B13D-0D01-417F-B3BD-226EED9DC569}" type="pres">
      <dgm:prSet presAssocID="{25D7FAB7-E327-41FD-92A4-1CD0CF4ACC86}" presName="Name17" presStyleLbl="parChTrans1D3" presStyleIdx="1" presStyleCnt="2"/>
      <dgm:spPr/>
    </dgm:pt>
    <dgm:pt modelId="{6581CF0F-DEBA-47E1-A444-DC984CEAD6F2}" type="pres">
      <dgm:prSet presAssocID="{F7769751-9C4E-48B0-8AF1-FE37B1431D8B}" presName="hierRoot3" presStyleCnt="0"/>
      <dgm:spPr/>
    </dgm:pt>
    <dgm:pt modelId="{473DBECF-1A3A-434B-AFCB-C984F2A8903F}" type="pres">
      <dgm:prSet presAssocID="{F7769751-9C4E-48B0-8AF1-FE37B1431D8B}" presName="composite3" presStyleCnt="0"/>
      <dgm:spPr/>
    </dgm:pt>
    <dgm:pt modelId="{F1730035-AF61-4BAE-A8D9-F233E1B71FAB}" type="pres">
      <dgm:prSet presAssocID="{F7769751-9C4E-48B0-8AF1-FE37B1431D8B}" presName="background3" presStyleLbl="node3" presStyleIdx="1" presStyleCnt="2"/>
      <dgm:spPr/>
    </dgm:pt>
    <dgm:pt modelId="{2CE41571-0A50-40D7-AF57-B836F71026F9}" type="pres">
      <dgm:prSet presAssocID="{F7769751-9C4E-48B0-8AF1-FE37B1431D8B}" presName="text3" presStyleLbl="fgAcc3" presStyleIdx="1" presStyleCnt="2">
        <dgm:presLayoutVars>
          <dgm:chPref val="3"/>
        </dgm:presLayoutVars>
      </dgm:prSet>
      <dgm:spPr/>
    </dgm:pt>
    <dgm:pt modelId="{1454E5C2-2AA6-4D08-8D9B-7252218189D8}" type="pres">
      <dgm:prSet presAssocID="{F7769751-9C4E-48B0-8AF1-FE37B1431D8B}" presName="hierChild4" presStyleCnt="0"/>
      <dgm:spPr/>
    </dgm:pt>
  </dgm:ptLst>
  <dgm:cxnLst>
    <dgm:cxn modelId="{D7CF1103-764A-407A-8113-AED267773781}" type="presOf" srcId="{179E2876-E072-47C8-8ED5-B69D7F47349D}" destId="{B35EA7A0-C698-4A8A-8868-8AEE2E0731CF}" srcOrd="0" destOrd="0" presId="urn:microsoft.com/office/officeart/2005/8/layout/hierarchy1"/>
    <dgm:cxn modelId="{1061E208-1D7A-4807-A645-67CE34A9F960}" type="presOf" srcId="{F7769751-9C4E-48B0-8AF1-FE37B1431D8B}" destId="{2CE41571-0A50-40D7-AF57-B836F71026F9}" srcOrd="0" destOrd="0" presId="urn:microsoft.com/office/officeart/2005/8/layout/hierarchy1"/>
    <dgm:cxn modelId="{E05D4B1E-F752-4E05-8F20-5786860AFDEA}" type="presOf" srcId="{A6CF0534-6ED4-494C-B318-26A5B42D5B4D}" destId="{BF5A95D1-6569-4CE9-BDD3-7CF8DFDBD9A9}" srcOrd="0" destOrd="0" presId="urn:microsoft.com/office/officeart/2005/8/layout/hierarchy1"/>
    <dgm:cxn modelId="{06FBD640-B5DA-4FF0-B4EC-F241CB7E0C9E}" srcId="{99163003-9697-4F65-AD14-5FC9D921D366}" destId="{37046A6E-05F6-4955-82DB-F467B94B5AF1}" srcOrd="0" destOrd="0" parTransId="{9970EA4D-0180-4107-B03F-EE6FE8D41ACB}" sibTransId="{4D58A99C-9219-44BF-8170-C75369B60811}"/>
    <dgm:cxn modelId="{B64D485D-A4D0-4A91-BF7F-A012078FFD66}" type="presOf" srcId="{38FBA8BB-7D55-4633-B4E0-8248363C71F0}" destId="{49B348BD-D522-4946-850F-032A0E1406CC}" srcOrd="0" destOrd="0" presId="urn:microsoft.com/office/officeart/2005/8/layout/hierarchy1"/>
    <dgm:cxn modelId="{426F5B61-B432-4E9A-AEDD-9285B331948A}" srcId="{A6CF0534-6ED4-494C-B318-26A5B42D5B4D}" destId="{F7769751-9C4E-48B0-8AF1-FE37B1431D8B}" srcOrd="1" destOrd="0" parTransId="{25D7FAB7-E327-41FD-92A4-1CD0CF4ACC86}" sibTransId="{D3C90AB6-083F-430D-9E2D-20222C8F2BD2}"/>
    <dgm:cxn modelId="{152E6348-E1E0-497B-8C45-9F46BBB1C766}" type="presOf" srcId="{17788614-5F73-4CE1-AB70-039BED656024}" destId="{E32C5F23-2758-4688-8877-C73D3B8224F9}" srcOrd="0" destOrd="0" presId="urn:microsoft.com/office/officeart/2005/8/layout/hierarchy1"/>
    <dgm:cxn modelId="{9FCFBB51-1F88-450B-8F05-FFDF3697C610}" type="presOf" srcId="{62617C7E-986E-47A7-A209-A87C5CAA3A77}" destId="{5712F4F0-EA14-49C4-86D3-88F4869E3ACB}" srcOrd="0" destOrd="0" presId="urn:microsoft.com/office/officeart/2005/8/layout/hierarchy1"/>
    <dgm:cxn modelId="{97390A82-FDEC-45EE-AFFD-0D80F6AF9423}" srcId="{99163003-9697-4F65-AD14-5FC9D921D366}" destId="{A6CF0534-6ED4-494C-B318-26A5B42D5B4D}" srcOrd="2" destOrd="0" parTransId="{476DD226-AE3C-4333-8AC1-1AAA94C442AD}" sibTransId="{D71A372F-E5BD-4DC6-8ACF-A3EC916207FE}"/>
    <dgm:cxn modelId="{6AD9D3A8-9DD9-4466-AA58-4E8A269F823D}" type="presOf" srcId="{9970EA4D-0180-4107-B03F-EE6FE8D41ACB}" destId="{EB75FC7E-DEC2-4E57-B49E-87BB2BB7BF09}" srcOrd="0" destOrd="0" presId="urn:microsoft.com/office/officeart/2005/8/layout/hierarchy1"/>
    <dgm:cxn modelId="{3AA66CAC-69BE-47D7-B418-079EFB62B71A}" type="presOf" srcId="{476DD226-AE3C-4333-8AC1-1AAA94C442AD}" destId="{D8EA7093-3D49-4BE2-94DB-7C5346CD8398}" srcOrd="0" destOrd="0" presId="urn:microsoft.com/office/officeart/2005/8/layout/hierarchy1"/>
    <dgm:cxn modelId="{1364C1C6-4847-47F4-B1A2-E86C67ED3C71}" srcId="{99163003-9697-4F65-AD14-5FC9D921D366}" destId="{F2FE9189-ABAC-4996-95C0-DCBBBB9E056F}" srcOrd="1" destOrd="0" parTransId="{38FBA8BB-7D55-4633-B4E0-8248363C71F0}" sibTransId="{7ED12E28-AB72-4904-AE12-F3ADF653422A}"/>
    <dgm:cxn modelId="{5061FEDA-5CAA-47A0-A5E7-2D958E0815F4}" type="presOf" srcId="{F2FE9189-ABAC-4996-95C0-DCBBBB9E056F}" destId="{39A0DDC0-DA1F-45BF-A1A8-358E976BFF6D}" srcOrd="0" destOrd="0" presId="urn:microsoft.com/office/officeart/2005/8/layout/hierarchy1"/>
    <dgm:cxn modelId="{274BF6DF-774C-4E50-AE54-302C6029AC22}" srcId="{A6CF0534-6ED4-494C-B318-26A5B42D5B4D}" destId="{17788614-5F73-4CE1-AB70-039BED656024}" srcOrd="0" destOrd="0" parTransId="{179E2876-E072-47C8-8ED5-B69D7F47349D}" sibTransId="{0AEE98FE-436F-4014-85C9-CADC28F75509}"/>
    <dgm:cxn modelId="{578D9AE0-79F4-4927-AA1F-048E845F76E6}" type="presOf" srcId="{25D7FAB7-E327-41FD-92A4-1CD0CF4ACC86}" destId="{E6A5B13D-0D01-417F-B3BD-226EED9DC569}" srcOrd="0" destOrd="0" presId="urn:microsoft.com/office/officeart/2005/8/layout/hierarchy1"/>
    <dgm:cxn modelId="{A4C3C2E5-FF78-4486-BE25-6DBB415D5FB7}" type="presOf" srcId="{99163003-9697-4F65-AD14-5FC9D921D366}" destId="{9FD51910-C6BE-4A84-8A88-5D0E98C75024}" srcOrd="0" destOrd="0" presId="urn:microsoft.com/office/officeart/2005/8/layout/hierarchy1"/>
    <dgm:cxn modelId="{A097A7FA-6573-4488-8E56-CA6578DD7AD7}" srcId="{62617C7E-986E-47A7-A209-A87C5CAA3A77}" destId="{99163003-9697-4F65-AD14-5FC9D921D366}" srcOrd="0" destOrd="0" parTransId="{DC4004B6-3DED-4167-946B-3E2D8698C11E}" sibTransId="{F480A3C9-24EF-4E89-9F8D-496078EB179B}"/>
    <dgm:cxn modelId="{F58E47FE-D062-4A0C-8388-E84CA7BD1C19}" type="presOf" srcId="{37046A6E-05F6-4955-82DB-F467B94B5AF1}" destId="{C2A80A65-79B4-496F-A5B0-B337B330DBF8}" srcOrd="0" destOrd="0" presId="urn:microsoft.com/office/officeart/2005/8/layout/hierarchy1"/>
    <dgm:cxn modelId="{52490F6C-472B-4650-8C2B-56132ECCDC57}" type="presParOf" srcId="{5712F4F0-EA14-49C4-86D3-88F4869E3ACB}" destId="{CD3F8CB6-7A52-40F0-B5E1-1D230563CC09}" srcOrd="0" destOrd="0" presId="urn:microsoft.com/office/officeart/2005/8/layout/hierarchy1"/>
    <dgm:cxn modelId="{6379319A-F5D6-4D7B-9D6C-04BC0D9A5A6F}" type="presParOf" srcId="{CD3F8CB6-7A52-40F0-B5E1-1D230563CC09}" destId="{67B5F8E7-946F-438D-862F-578EB61C8526}" srcOrd="0" destOrd="0" presId="urn:microsoft.com/office/officeart/2005/8/layout/hierarchy1"/>
    <dgm:cxn modelId="{170E46D9-C678-4F87-BAB5-ED888BB4032B}" type="presParOf" srcId="{67B5F8E7-946F-438D-862F-578EB61C8526}" destId="{F7F5257D-68C4-4CBE-8219-ACE8104C9EB8}" srcOrd="0" destOrd="0" presId="urn:microsoft.com/office/officeart/2005/8/layout/hierarchy1"/>
    <dgm:cxn modelId="{72E75174-EF81-43E7-80E2-6E131F8DD002}" type="presParOf" srcId="{67B5F8E7-946F-438D-862F-578EB61C8526}" destId="{9FD51910-C6BE-4A84-8A88-5D0E98C75024}" srcOrd="1" destOrd="0" presId="urn:microsoft.com/office/officeart/2005/8/layout/hierarchy1"/>
    <dgm:cxn modelId="{044A4FCA-A45D-4E19-A4FE-72E123F97148}" type="presParOf" srcId="{CD3F8CB6-7A52-40F0-B5E1-1D230563CC09}" destId="{EC3DF6CB-10A2-4636-B653-B5DD4FD23F9F}" srcOrd="1" destOrd="0" presId="urn:microsoft.com/office/officeart/2005/8/layout/hierarchy1"/>
    <dgm:cxn modelId="{6B356C47-DE3D-42B5-9F47-1BB88D0A1B97}" type="presParOf" srcId="{EC3DF6CB-10A2-4636-B653-B5DD4FD23F9F}" destId="{EB75FC7E-DEC2-4E57-B49E-87BB2BB7BF09}" srcOrd="0" destOrd="0" presId="urn:microsoft.com/office/officeart/2005/8/layout/hierarchy1"/>
    <dgm:cxn modelId="{735EAA5C-4BD8-4EC2-8131-23BDE092A228}" type="presParOf" srcId="{EC3DF6CB-10A2-4636-B653-B5DD4FD23F9F}" destId="{3509866D-5D43-432E-A4F7-6D1767C3B9AF}" srcOrd="1" destOrd="0" presId="urn:microsoft.com/office/officeart/2005/8/layout/hierarchy1"/>
    <dgm:cxn modelId="{B1A72FA2-D683-4A57-A05B-D0AEA7F1C272}" type="presParOf" srcId="{3509866D-5D43-432E-A4F7-6D1767C3B9AF}" destId="{426C0916-C61B-40DA-A4C6-6C5307B861AD}" srcOrd="0" destOrd="0" presId="urn:microsoft.com/office/officeart/2005/8/layout/hierarchy1"/>
    <dgm:cxn modelId="{02B153F9-9171-40A7-A79B-A48C3202B503}" type="presParOf" srcId="{426C0916-C61B-40DA-A4C6-6C5307B861AD}" destId="{6CEC2EA8-6E7F-4E4C-8A91-978D4DBF0AA1}" srcOrd="0" destOrd="0" presId="urn:microsoft.com/office/officeart/2005/8/layout/hierarchy1"/>
    <dgm:cxn modelId="{CDF8F49D-F073-4DEE-BBC4-15E0CB941840}" type="presParOf" srcId="{426C0916-C61B-40DA-A4C6-6C5307B861AD}" destId="{C2A80A65-79B4-496F-A5B0-B337B330DBF8}" srcOrd="1" destOrd="0" presId="urn:microsoft.com/office/officeart/2005/8/layout/hierarchy1"/>
    <dgm:cxn modelId="{B628FCDB-6E8A-4543-BC14-AE97E54BA186}" type="presParOf" srcId="{3509866D-5D43-432E-A4F7-6D1767C3B9AF}" destId="{E3D1FA10-E10A-4AC4-B035-86CB773E6A3B}" srcOrd="1" destOrd="0" presId="urn:microsoft.com/office/officeart/2005/8/layout/hierarchy1"/>
    <dgm:cxn modelId="{51A7922C-2B07-4515-9C76-0B8D409DA95D}" type="presParOf" srcId="{EC3DF6CB-10A2-4636-B653-B5DD4FD23F9F}" destId="{49B348BD-D522-4946-850F-032A0E1406CC}" srcOrd="2" destOrd="0" presId="urn:microsoft.com/office/officeart/2005/8/layout/hierarchy1"/>
    <dgm:cxn modelId="{FF8B5CF7-BEC1-4486-AF57-007120722494}" type="presParOf" srcId="{EC3DF6CB-10A2-4636-B653-B5DD4FD23F9F}" destId="{01A04ECE-E7FF-4B32-AD92-CCE0DA78BFD2}" srcOrd="3" destOrd="0" presId="urn:microsoft.com/office/officeart/2005/8/layout/hierarchy1"/>
    <dgm:cxn modelId="{9BF1C122-4796-4CAC-96F7-620E03FB8DEA}" type="presParOf" srcId="{01A04ECE-E7FF-4B32-AD92-CCE0DA78BFD2}" destId="{333F0875-AABD-4C04-85F4-433166A78659}" srcOrd="0" destOrd="0" presId="urn:microsoft.com/office/officeart/2005/8/layout/hierarchy1"/>
    <dgm:cxn modelId="{0F4373C4-5F7F-4B03-B863-4F30A26D50B8}" type="presParOf" srcId="{333F0875-AABD-4C04-85F4-433166A78659}" destId="{6868EDC6-C08B-49D1-9D26-DD6452DA0C5B}" srcOrd="0" destOrd="0" presId="urn:microsoft.com/office/officeart/2005/8/layout/hierarchy1"/>
    <dgm:cxn modelId="{C54C8C21-3374-4090-832F-BDDEC4B9E94E}" type="presParOf" srcId="{333F0875-AABD-4C04-85F4-433166A78659}" destId="{39A0DDC0-DA1F-45BF-A1A8-358E976BFF6D}" srcOrd="1" destOrd="0" presId="urn:microsoft.com/office/officeart/2005/8/layout/hierarchy1"/>
    <dgm:cxn modelId="{1ECC9CBD-F245-4368-AB19-8C8D65D2E446}" type="presParOf" srcId="{01A04ECE-E7FF-4B32-AD92-CCE0DA78BFD2}" destId="{81311B2B-AFDF-4E2E-B1F1-729459A48327}" srcOrd="1" destOrd="0" presId="urn:microsoft.com/office/officeart/2005/8/layout/hierarchy1"/>
    <dgm:cxn modelId="{A9402A09-53B6-44AA-B717-B8327DC325E6}" type="presParOf" srcId="{EC3DF6CB-10A2-4636-B653-B5DD4FD23F9F}" destId="{D8EA7093-3D49-4BE2-94DB-7C5346CD8398}" srcOrd="4" destOrd="0" presId="urn:microsoft.com/office/officeart/2005/8/layout/hierarchy1"/>
    <dgm:cxn modelId="{2D69B380-9C12-46E3-B350-B3BEF1F34453}" type="presParOf" srcId="{EC3DF6CB-10A2-4636-B653-B5DD4FD23F9F}" destId="{C24CA838-825E-49B9-9093-72840AF6EF04}" srcOrd="5" destOrd="0" presId="urn:microsoft.com/office/officeart/2005/8/layout/hierarchy1"/>
    <dgm:cxn modelId="{598D5E27-E8A1-434A-B613-515D2497C32C}" type="presParOf" srcId="{C24CA838-825E-49B9-9093-72840AF6EF04}" destId="{CA6E49F4-A1A8-4CC7-968E-AF5EB0C6D20B}" srcOrd="0" destOrd="0" presId="urn:microsoft.com/office/officeart/2005/8/layout/hierarchy1"/>
    <dgm:cxn modelId="{A182AD64-4AF0-4271-B4E1-337D94279913}" type="presParOf" srcId="{CA6E49F4-A1A8-4CC7-968E-AF5EB0C6D20B}" destId="{37539E0F-E10F-4254-9BC9-DB6385E29DD1}" srcOrd="0" destOrd="0" presId="urn:microsoft.com/office/officeart/2005/8/layout/hierarchy1"/>
    <dgm:cxn modelId="{A438F097-39B8-4575-951E-52AC213916F3}" type="presParOf" srcId="{CA6E49F4-A1A8-4CC7-968E-AF5EB0C6D20B}" destId="{BF5A95D1-6569-4CE9-BDD3-7CF8DFDBD9A9}" srcOrd="1" destOrd="0" presId="urn:microsoft.com/office/officeart/2005/8/layout/hierarchy1"/>
    <dgm:cxn modelId="{9E25FC13-6235-4C87-B5C2-672AA2AE6EC6}" type="presParOf" srcId="{C24CA838-825E-49B9-9093-72840AF6EF04}" destId="{5DBE1DB5-3A6B-4D36-9935-CEEC9D012AB8}" srcOrd="1" destOrd="0" presId="urn:microsoft.com/office/officeart/2005/8/layout/hierarchy1"/>
    <dgm:cxn modelId="{03F1751E-1A8C-4E7B-8CD0-638FC322F3B6}" type="presParOf" srcId="{5DBE1DB5-3A6B-4D36-9935-CEEC9D012AB8}" destId="{B35EA7A0-C698-4A8A-8868-8AEE2E0731CF}" srcOrd="0" destOrd="0" presId="urn:microsoft.com/office/officeart/2005/8/layout/hierarchy1"/>
    <dgm:cxn modelId="{DDEAF274-3C88-4973-9E50-59A6110FC7ED}" type="presParOf" srcId="{5DBE1DB5-3A6B-4D36-9935-CEEC9D012AB8}" destId="{F721223E-669C-42B1-9186-4E5AE224F4C1}" srcOrd="1" destOrd="0" presId="urn:microsoft.com/office/officeart/2005/8/layout/hierarchy1"/>
    <dgm:cxn modelId="{790B6DFE-1224-472B-8264-56A9646DDD7B}" type="presParOf" srcId="{F721223E-669C-42B1-9186-4E5AE224F4C1}" destId="{D920B3DD-5F43-40CE-95CD-7008F5211B6A}" srcOrd="0" destOrd="0" presId="urn:microsoft.com/office/officeart/2005/8/layout/hierarchy1"/>
    <dgm:cxn modelId="{FEC95C0C-7BA5-4809-890A-E8A479EEEF95}" type="presParOf" srcId="{D920B3DD-5F43-40CE-95CD-7008F5211B6A}" destId="{CF8D3949-2A07-488F-BC19-36F8F02C0005}" srcOrd="0" destOrd="0" presId="urn:microsoft.com/office/officeart/2005/8/layout/hierarchy1"/>
    <dgm:cxn modelId="{9F0F8733-C08D-4837-BE74-77308E2406FC}" type="presParOf" srcId="{D920B3DD-5F43-40CE-95CD-7008F5211B6A}" destId="{E32C5F23-2758-4688-8877-C73D3B8224F9}" srcOrd="1" destOrd="0" presId="urn:microsoft.com/office/officeart/2005/8/layout/hierarchy1"/>
    <dgm:cxn modelId="{183F7618-5058-4476-8193-975DF054B387}" type="presParOf" srcId="{F721223E-669C-42B1-9186-4E5AE224F4C1}" destId="{38F7D1CC-0CE1-4150-9877-7656B9F2E1A9}" srcOrd="1" destOrd="0" presId="urn:microsoft.com/office/officeart/2005/8/layout/hierarchy1"/>
    <dgm:cxn modelId="{0BDFD16C-703C-4902-90F9-DFB39BED5842}" type="presParOf" srcId="{5DBE1DB5-3A6B-4D36-9935-CEEC9D012AB8}" destId="{E6A5B13D-0D01-417F-B3BD-226EED9DC569}" srcOrd="2" destOrd="0" presId="urn:microsoft.com/office/officeart/2005/8/layout/hierarchy1"/>
    <dgm:cxn modelId="{6EC7E413-12EF-4262-8A97-62B41FD91890}" type="presParOf" srcId="{5DBE1DB5-3A6B-4D36-9935-CEEC9D012AB8}" destId="{6581CF0F-DEBA-47E1-A444-DC984CEAD6F2}" srcOrd="3" destOrd="0" presId="urn:microsoft.com/office/officeart/2005/8/layout/hierarchy1"/>
    <dgm:cxn modelId="{713FE6E9-BB9A-4FA2-B317-E7D616E7A1C4}" type="presParOf" srcId="{6581CF0F-DEBA-47E1-A444-DC984CEAD6F2}" destId="{473DBECF-1A3A-434B-AFCB-C984F2A8903F}" srcOrd="0" destOrd="0" presId="urn:microsoft.com/office/officeart/2005/8/layout/hierarchy1"/>
    <dgm:cxn modelId="{7B39AEE9-32E4-4999-A7D3-52C7D3DE1215}" type="presParOf" srcId="{473DBECF-1A3A-434B-AFCB-C984F2A8903F}" destId="{F1730035-AF61-4BAE-A8D9-F233E1B71FAB}" srcOrd="0" destOrd="0" presId="urn:microsoft.com/office/officeart/2005/8/layout/hierarchy1"/>
    <dgm:cxn modelId="{5EBDFCF9-F444-4EA1-B215-F966FEE2D4C2}" type="presParOf" srcId="{473DBECF-1A3A-434B-AFCB-C984F2A8903F}" destId="{2CE41571-0A50-40D7-AF57-B836F71026F9}" srcOrd="1" destOrd="0" presId="urn:microsoft.com/office/officeart/2005/8/layout/hierarchy1"/>
    <dgm:cxn modelId="{DFB64D69-D36C-4600-8E63-CF7F43FF0DB1}" type="presParOf" srcId="{6581CF0F-DEBA-47E1-A444-DC984CEAD6F2}" destId="{1454E5C2-2AA6-4D08-8D9B-7252218189D8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1DE4C-7EED-4ED2-8BDD-5067B2A5EC5C}">
      <dsp:nvSpPr>
        <dsp:cNvPr id="0" name=""/>
        <dsp:cNvSpPr/>
      </dsp:nvSpPr>
      <dsp:spPr>
        <a:xfrm>
          <a:off x="0" y="231540"/>
          <a:ext cx="495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0B27B-60CA-490F-883A-0886574C3FA2}">
      <dsp:nvSpPr>
        <dsp:cNvPr id="0" name=""/>
        <dsp:cNvSpPr/>
      </dsp:nvSpPr>
      <dsp:spPr>
        <a:xfrm>
          <a:off x="1238249" y="24900"/>
          <a:ext cx="34671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مبانی تربیت</a:t>
          </a:r>
        </a:p>
      </dsp:txBody>
      <dsp:txXfrm>
        <a:off x="1258424" y="45075"/>
        <a:ext cx="3426750" cy="372930"/>
      </dsp:txXfrm>
    </dsp:sp>
    <dsp:sp modelId="{85965F15-B355-41DB-9040-C1DC7207D9E8}">
      <dsp:nvSpPr>
        <dsp:cNvPr id="0" name=""/>
        <dsp:cNvSpPr/>
      </dsp:nvSpPr>
      <dsp:spPr>
        <a:xfrm>
          <a:off x="0" y="866580"/>
          <a:ext cx="495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F5C28-307D-4639-8BA8-FDA3FA6236FA}">
      <dsp:nvSpPr>
        <dsp:cNvPr id="0" name=""/>
        <dsp:cNvSpPr/>
      </dsp:nvSpPr>
      <dsp:spPr>
        <a:xfrm>
          <a:off x="1238249" y="659940"/>
          <a:ext cx="34671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اهداف تربیت</a:t>
          </a:r>
        </a:p>
      </dsp:txBody>
      <dsp:txXfrm>
        <a:off x="1258424" y="680115"/>
        <a:ext cx="3426750" cy="372930"/>
      </dsp:txXfrm>
    </dsp:sp>
    <dsp:sp modelId="{1408D797-4D9F-4909-9CCC-86E0BDCD6486}">
      <dsp:nvSpPr>
        <dsp:cNvPr id="0" name=""/>
        <dsp:cNvSpPr/>
      </dsp:nvSpPr>
      <dsp:spPr>
        <a:xfrm>
          <a:off x="0" y="1501620"/>
          <a:ext cx="495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C5237-A635-4A38-8BC6-2F02E34BE0D0}">
      <dsp:nvSpPr>
        <dsp:cNvPr id="0" name=""/>
        <dsp:cNvSpPr/>
      </dsp:nvSpPr>
      <dsp:spPr>
        <a:xfrm>
          <a:off x="1238249" y="1294980"/>
          <a:ext cx="34671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اصول تربیت</a:t>
          </a:r>
        </a:p>
      </dsp:txBody>
      <dsp:txXfrm>
        <a:off x="1258424" y="1315155"/>
        <a:ext cx="3426750" cy="372930"/>
      </dsp:txXfrm>
    </dsp:sp>
    <dsp:sp modelId="{E9CDEDFE-CE0D-4524-9C05-BA797E65CD13}">
      <dsp:nvSpPr>
        <dsp:cNvPr id="0" name=""/>
        <dsp:cNvSpPr/>
      </dsp:nvSpPr>
      <dsp:spPr>
        <a:xfrm>
          <a:off x="0" y="2136660"/>
          <a:ext cx="495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127E8-71A1-4257-A2B0-9CF5B1308C8F}">
      <dsp:nvSpPr>
        <dsp:cNvPr id="0" name=""/>
        <dsp:cNvSpPr/>
      </dsp:nvSpPr>
      <dsp:spPr>
        <a:xfrm>
          <a:off x="1238249" y="1930020"/>
          <a:ext cx="34671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روش‌های تربیت</a:t>
          </a:r>
        </a:p>
      </dsp:txBody>
      <dsp:txXfrm>
        <a:off x="1258424" y="1950195"/>
        <a:ext cx="3426750" cy="372930"/>
      </dsp:txXfrm>
    </dsp:sp>
    <dsp:sp modelId="{CE7D200D-6781-418A-9D16-5449C3FE68C2}">
      <dsp:nvSpPr>
        <dsp:cNvPr id="0" name=""/>
        <dsp:cNvSpPr/>
      </dsp:nvSpPr>
      <dsp:spPr>
        <a:xfrm>
          <a:off x="0" y="2771700"/>
          <a:ext cx="495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8613D-70B5-4EF8-AAF2-B1DCAA98529A}">
      <dsp:nvSpPr>
        <dsp:cNvPr id="0" name=""/>
        <dsp:cNvSpPr/>
      </dsp:nvSpPr>
      <dsp:spPr>
        <a:xfrm>
          <a:off x="1238249" y="2565060"/>
          <a:ext cx="34671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مراحل تربیت</a:t>
          </a:r>
        </a:p>
      </dsp:txBody>
      <dsp:txXfrm>
        <a:off x="1258424" y="2585235"/>
        <a:ext cx="3426750" cy="372930"/>
      </dsp:txXfrm>
    </dsp:sp>
    <dsp:sp modelId="{103965A5-9F07-4227-AE9E-77547A65AA4F}">
      <dsp:nvSpPr>
        <dsp:cNvPr id="0" name=""/>
        <dsp:cNvSpPr/>
      </dsp:nvSpPr>
      <dsp:spPr>
        <a:xfrm>
          <a:off x="0" y="3406740"/>
          <a:ext cx="495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65DA2-782A-40E0-9293-668BB3C83698}">
      <dsp:nvSpPr>
        <dsp:cNvPr id="0" name=""/>
        <dsp:cNvSpPr/>
      </dsp:nvSpPr>
      <dsp:spPr>
        <a:xfrm>
          <a:off x="1238249" y="3200100"/>
          <a:ext cx="34671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عوامل و موانع تربیت</a:t>
          </a:r>
        </a:p>
      </dsp:txBody>
      <dsp:txXfrm>
        <a:off x="1258424" y="3220275"/>
        <a:ext cx="3426750" cy="372930"/>
      </dsp:txXfrm>
    </dsp:sp>
    <dsp:sp modelId="{37CB12E1-EB36-4AE5-A942-60E6A8B3E61F}">
      <dsp:nvSpPr>
        <dsp:cNvPr id="0" name=""/>
        <dsp:cNvSpPr/>
      </dsp:nvSpPr>
      <dsp:spPr>
        <a:xfrm>
          <a:off x="0" y="4041780"/>
          <a:ext cx="495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4229F-BBE2-4FCC-9B50-C106CCFCC109}">
      <dsp:nvSpPr>
        <dsp:cNvPr id="0" name=""/>
        <dsp:cNvSpPr/>
      </dsp:nvSpPr>
      <dsp:spPr>
        <a:xfrm>
          <a:off x="1238249" y="3835140"/>
          <a:ext cx="34671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نهادها و کانون‌های تربیت</a:t>
          </a:r>
        </a:p>
      </dsp:txBody>
      <dsp:txXfrm>
        <a:off x="1258424" y="3855315"/>
        <a:ext cx="3426750" cy="372930"/>
      </dsp:txXfrm>
    </dsp:sp>
    <dsp:sp modelId="{7F9A03A3-BAE4-4C4D-B92E-F7049835A64D}">
      <dsp:nvSpPr>
        <dsp:cNvPr id="0" name=""/>
        <dsp:cNvSpPr/>
      </dsp:nvSpPr>
      <dsp:spPr>
        <a:xfrm>
          <a:off x="0" y="4676820"/>
          <a:ext cx="495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C0996-B8E6-444C-A4BE-D11AABC17B69}">
      <dsp:nvSpPr>
        <dsp:cNvPr id="0" name=""/>
        <dsp:cNvSpPr/>
      </dsp:nvSpPr>
      <dsp:spPr>
        <a:xfrm>
          <a:off x="1238249" y="4470180"/>
          <a:ext cx="34671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تکنولوژی و ابزار تربیت</a:t>
          </a:r>
        </a:p>
      </dsp:txBody>
      <dsp:txXfrm>
        <a:off x="1258424" y="4490355"/>
        <a:ext cx="3426750" cy="372930"/>
      </dsp:txXfrm>
    </dsp:sp>
    <dsp:sp modelId="{13DE747A-FB06-4270-BB37-B41E9188FB49}">
      <dsp:nvSpPr>
        <dsp:cNvPr id="0" name=""/>
        <dsp:cNvSpPr/>
      </dsp:nvSpPr>
      <dsp:spPr>
        <a:xfrm>
          <a:off x="0" y="5311860"/>
          <a:ext cx="495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6FE78-122F-446E-B8FD-DEE410C88E46}">
      <dsp:nvSpPr>
        <dsp:cNvPr id="0" name=""/>
        <dsp:cNvSpPr/>
      </dsp:nvSpPr>
      <dsp:spPr>
        <a:xfrm>
          <a:off x="1238249" y="5105220"/>
          <a:ext cx="34671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برنامه‌های تربیتی</a:t>
          </a:r>
        </a:p>
      </dsp:txBody>
      <dsp:txXfrm>
        <a:off x="1258424" y="5125395"/>
        <a:ext cx="3426750" cy="372930"/>
      </dsp:txXfrm>
    </dsp:sp>
    <dsp:sp modelId="{9E9A1619-A1CA-4406-B8CD-F9F654933D7E}">
      <dsp:nvSpPr>
        <dsp:cNvPr id="0" name=""/>
        <dsp:cNvSpPr/>
      </dsp:nvSpPr>
      <dsp:spPr>
        <a:xfrm>
          <a:off x="0" y="5946900"/>
          <a:ext cx="495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F4A7F-CF35-4F72-A44C-BC2A41E21888}">
      <dsp:nvSpPr>
        <dsp:cNvPr id="0" name=""/>
        <dsp:cNvSpPr/>
      </dsp:nvSpPr>
      <dsp:spPr>
        <a:xfrm>
          <a:off x="1238249" y="5740259"/>
          <a:ext cx="34671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...</a:t>
          </a:r>
        </a:p>
      </dsp:txBody>
      <dsp:txXfrm>
        <a:off x="1258424" y="5760434"/>
        <a:ext cx="3426750" cy="3729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B87F0-490D-4423-9452-326ACBBDC1D3}">
      <dsp:nvSpPr>
        <dsp:cNvPr id="0" name=""/>
        <dsp:cNvSpPr/>
      </dsp:nvSpPr>
      <dsp:spPr>
        <a:xfrm>
          <a:off x="1157050" y="701"/>
          <a:ext cx="5219319" cy="6303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277971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cs typeface="B Zar" panose="00000400000000000000" pitchFamily="2" charset="-78"/>
            </a:rPr>
            <a:t>تربیت </a:t>
          </a:r>
          <a:r>
            <a:rPr lang="ar-SA" sz="2400" b="1" kern="1200" dirty="0" err="1">
              <a:cs typeface="B Zar" panose="00000400000000000000" pitchFamily="2" charset="-78"/>
            </a:rPr>
            <a:t>اجتماعی</a:t>
          </a:r>
          <a:r>
            <a:rPr lang="ar-SA" sz="2400" b="1" kern="1200" dirty="0">
              <a:cs typeface="B Zar" panose="00000400000000000000" pitchFamily="2" charset="-78"/>
            </a:rPr>
            <a:t> </a:t>
          </a:r>
          <a:r>
            <a:rPr lang="ar-SA" sz="2400" b="1" kern="1200" dirty="0" err="1">
              <a:cs typeface="B Zar" panose="00000400000000000000" pitchFamily="2" charset="-78"/>
            </a:rPr>
            <a:t>فرهنگی</a:t>
          </a:r>
          <a:r>
            <a:rPr lang="ar-SA" sz="2400" b="1" kern="1200" dirty="0">
              <a:cs typeface="B Zar" panose="00000400000000000000" pitchFamily="2" charset="-78"/>
            </a:rPr>
            <a:t> </a:t>
          </a:r>
          <a:endParaRPr lang="en-US" sz="2400" kern="1200" dirty="0">
            <a:cs typeface="B Zar" panose="00000400000000000000" pitchFamily="2" charset="-78"/>
          </a:endParaRPr>
        </a:p>
      </dsp:txBody>
      <dsp:txXfrm>
        <a:off x="1157050" y="701"/>
        <a:ext cx="5061729" cy="630359"/>
      </dsp:txXfrm>
    </dsp:sp>
    <dsp:sp modelId="{7974FFC2-939A-41CE-AAF9-2F1C146BCDEB}">
      <dsp:nvSpPr>
        <dsp:cNvPr id="0" name=""/>
        <dsp:cNvSpPr/>
      </dsp:nvSpPr>
      <dsp:spPr>
        <a:xfrm>
          <a:off x="6061189" y="701"/>
          <a:ext cx="630359" cy="630359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4ECF2-DB41-47E3-8250-19FDB3F5B617}">
      <dsp:nvSpPr>
        <dsp:cNvPr id="0" name=""/>
        <dsp:cNvSpPr/>
      </dsp:nvSpPr>
      <dsp:spPr>
        <a:xfrm>
          <a:off x="1157050" y="819228"/>
          <a:ext cx="5219319" cy="6303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277971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>
              <a:cs typeface="B Zar" panose="00000400000000000000" pitchFamily="2" charset="-78"/>
            </a:rPr>
            <a:t>تربیت </a:t>
          </a:r>
          <a:r>
            <a:rPr lang="ar-SA" sz="2400" b="1" kern="1200">
              <a:cs typeface="B Zar" panose="00000400000000000000" pitchFamily="2" charset="-78"/>
            </a:rPr>
            <a:t>خانوادگی</a:t>
          </a:r>
          <a:endParaRPr lang="en-US" sz="2400" kern="1200">
            <a:cs typeface="B Zar" panose="00000400000000000000" pitchFamily="2" charset="-78"/>
          </a:endParaRPr>
        </a:p>
      </dsp:txBody>
      <dsp:txXfrm>
        <a:off x="1157050" y="819228"/>
        <a:ext cx="5061729" cy="630359"/>
      </dsp:txXfrm>
    </dsp:sp>
    <dsp:sp modelId="{37FE0348-F274-40BA-9CB4-8EAD0B0B4FFF}">
      <dsp:nvSpPr>
        <dsp:cNvPr id="0" name=""/>
        <dsp:cNvSpPr/>
      </dsp:nvSpPr>
      <dsp:spPr>
        <a:xfrm>
          <a:off x="6061189" y="819228"/>
          <a:ext cx="630359" cy="630359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A1283-A6AA-4AC6-868F-D0D8E1E7B866}">
      <dsp:nvSpPr>
        <dsp:cNvPr id="0" name=""/>
        <dsp:cNvSpPr/>
      </dsp:nvSpPr>
      <dsp:spPr>
        <a:xfrm>
          <a:off x="1157050" y="1637755"/>
          <a:ext cx="5219319" cy="6303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277971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>
              <a:cs typeface="B Zar" panose="00000400000000000000" pitchFamily="2" charset="-78"/>
            </a:rPr>
            <a:t>تربیت ا</a:t>
          </a:r>
          <a:r>
            <a:rPr lang="ar-SA" sz="2400" b="1" kern="1200">
              <a:cs typeface="B Zar" panose="00000400000000000000" pitchFamily="2" charset="-78"/>
            </a:rPr>
            <a:t>قتصادی معیشتی</a:t>
          </a:r>
          <a:endParaRPr lang="en-US" sz="2400" kern="1200">
            <a:cs typeface="B Zar" panose="00000400000000000000" pitchFamily="2" charset="-78"/>
          </a:endParaRPr>
        </a:p>
      </dsp:txBody>
      <dsp:txXfrm>
        <a:off x="1157050" y="1637755"/>
        <a:ext cx="5061729" cy="630359"/>
      </dsp:txXfrm>
    </dsp:sp>
    <dsp:sp modelId="{7FC7042A-012A-473C-9583-3117F8FA2636}">
      <dsp:nvSpPr>
        <dsp:cNvPr id="0" name=""/>
        <dsp:cNvSpPr/>
      </dsp:nvSpPr>
      <dsp:spPr>
        <a:xfrm>
          <a:off x="6061189" y="1637755"/>
          <a:ext cx="630359" cy="630359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40556-1E88-49AE-9422-A93AFB54159A}">
      <dsp:nvSpPr>
        <dsp:cNvPr id="0" name=""/>
        <dsp:cNvSpPr/>
      </dsp:nvSpPr>
      <dsp:spPr>
        <a:xfrm>
          <a:off x="1157050" y="2456282"/>
          <a:ext cx="5219319" cy="6303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277971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>
              <a:cs typeface="B Zar" panose="00000400000000000000" pitchFamily="2" charset="-78"/>
            </a:rPr>
            <a:t>تربیت </a:t>
          </a:r>
          <a:r>
            <a:rPr lang="ar-SA" sz="2400" b="1" kern="1200">
              <a:cs typeface="B Zar" panose="00000400000000000000" pitchFamily="2" charset="-78"/>
            </a:rPr>
            <a:t>سیاسی انقلابی تمدنی</a:t>
          </a:r>
          <a:endParaRPr lang="en-US" sz="2400" kern="1200">
            <a:cs typeface="B Zar" panose="00000400000000000000" pitchFamily="2" charset="-78"/>
          </a:endParaRPr>
        </a:p>
      </dsp:txBody>
      <dsp:txXfrm>
        <a:off x="1157050" y="2456282"/>
        <a:ext cx="5061729" cy="630359"/>
      </dsp:txXfrm>
    </dsp:sp>
    <dsp:sp modelId="{A91DF47D-6DAD-4648-A7EC-13AA5DF7F75E}">
      <dsp:nvSpPr>
        <dsp:cNvPr id="0" name=""/>
        <dsp:cNvSpPr/>
      </dsp:nvSpPr>
      <dsp:spPr>
        <a:xfrm>
          <a:off x="6061189" y="2456282"/>
          <a:ext cx="630359" cy="630359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3586E-4808-4B1D-92B8-2A14DE15BD80}">
      <dsp:nvSpPr>
        <dsp:cNvPr id="0" name=""/>
        <dsp:cNvSpPr/>
      </dsp:nvSpPr>
      <dsp:spPr>
        <a:xfrm>
          <a:off x="1157050" y="3274809"/>
          <a:ext cx="5219319" cy="6303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277971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>
              <a:cs typeface="B Zar" panose="00000400000000000000" pitchFamily="2" charset="-78"/>
            </a:rPr>
            <a:t>تربیت </a:t>
          </a:r>
          <a:r>
            <a:rPr lang="ar-SA" sz="2400" b="1" kern="1200">
              <a:cs typeface="B Zar" panose="00000400000000000000" pitchFamily="2" charset="-78"/>
            </a:rPr>
            <a:t>جمعی تشکیلاتی</a:t>
          </a:r>
          <a:endParaRPr lang="en-US" sz="2400" kern="1200">
            <a:cs typeface="B Zar" panose="00000400000000000000" pitchFamily="2" charset="-78"/>
          </a:endParaRPr>
        </a:p>
      </dsp:txBody>
      <dsp:txXfrm>
        <a:off x="1157050" y="3274809"/>
        <a:ext cx="5061729" cy="630359"/>
      </dsp:txXfrm>
    </dsp:sp>
    <dsp:sp modelId="{BBFABE85-CE94-4735-B2AD-4A80ADF85F1C}">
      <dsp:nvSpPr>
        <dsp:cNvPr id="0" name=""/>
        <dsp:cNvSpPr/>
      </dsp:nvSpPr>
      <dsp:spPr>
        <a:xfrm>
          <a:off x="6061189" y="3274809"/>
          <a:ext cx="630359" cy="630359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171A7-F016-4C45-98E0-763FA1169784}">
      <dsp:nvSpPr>
        <dsp:cNvPr id="0" name=""/>
        <dsp:cNvSpPr/>
      </dsp:nvSpPr>
      <dsp:spPr>
        <a:xfrm>
          <a:off x="1157050" y="4093336"/>
          <a:ext cx="5219319" cy="6303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277971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>
              <a:cs typeface="B Zar" panose="00000400000000000000" pitchFamily="2" charset="-78"/>
            </a:rPr>
            <a:t>تربیت </a:t>
          </a:r>
          <a:r>
            <a:rPr lang="ar-SA" sz="2400" b="1" kern="1200">
              <a:cs typeface="B Zar" panose="00000400000000000000" pitchFamily="2" charset="-78"/>
            </a:rPr>
            <a:t>صنفی رسالتی</a:t>
          </a:r>
          <a:endParaRPr lang="en-US" sz="2400" kern="1200">
            <a:cs typeface="B Zar" panose="00000400000000000000" pitchFamily="2" charset="-78"/>
          </a:endParaRPr>
        </a:p>
      </dsp:txBody>
      <dsp:txXfrm>
        <a:off x="1157050" y="4093336"/>
        <a:ext cx="5061729" cy="630359"/>
      </dsp:txXfrm>
    </dsp:sp>
    <dsp:sp modelId="{0B35F526-7710-4030-85F9-73E13B22E77D}">
      <dsp:nvSpPr>
        <dsp:cNvPr id="0" name=""/>
        <dsp:cNvSpPr/>
      </dsp:nvSpPr>
      <dsp:spPr>
        <a:xfrm>
          <a:off x="6061189" y="4093336"/>
          <a:ext cx="630359" cy="630359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69387-D72D-4C1E-B013-FCB97D05AE7B}">
      <dsp:nvSpPr>
        <dsp:cNvPr id="0" name=""/>
        <dsp:cNvSpPr/>
      </dsp:nvSpPr>
      <dsp:spPr>
        <a:xfrm>
          <a:off x="5160968" y="-926637"/>
          <a:ext cx="7209309" cy="7209309"/>
        </a:xfrm>
        <a:prstGeom prst="blockArc">
          <a:avLst>
            <a:gd name="adj1" fmla="val 8100000"/>
            <a:gd name="adj2" fmla="val 13500000"/>
            <a:gd name="adj3" fmla="val 3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F24AB-592C-4B60-A8CC-0AB6CB183109}">
      <dsp:nvSpPr>
        <dsp:cNvPr id="0" name=""/>
        <dsp:cNvSpPr/>
      </dsp:nvSpPr>
      <dsp:spPr>
        <a:xfrm>
          <a:off x="71503" y="243485"/>
          <a:ext cx="5871020" cy="4867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86363" bIns="4572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 dirty="0">
              <a:cs typeface="B Zar" panose="00000400000000000000" pitchFamily="2" charset="-78"/>
            </a:rPr>
            <a:t>تربیت دینی اسلامی الهی قدسی</a:t>
          </a:r>
        </a:p>
      </dsp:txBody>
      <dsp:txXfrm>
        <a:off x="71503" y="243485"/>
        <a:ext cx="5871020" cy="486756"/>
      </dsp:txXfrm>
    </dsp:sp>
    <dsp:sp modelId="{19729A3F-3AD2-4126-9493-35F06A6735B8}">
      <dsp:nvSpPr>
        <dsp:cNvPr id="0" name=""/>
        <dsp:cNvSpPr/>
      </dsp:nvSpPr>
      <dsp:spPr>
        <a:xfrm>
          <a:off x="5638300" y="182640"/>
          <a:ext cx="608445" cy="6084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6AF40-9EED-483A-9915-76D157DA63D5}">
      <dsp:nvSpPr>
        <dsp:cNvPr id="0" name=""/>
        <dsp:cNvSpPr/>
      </dsp:nvSpPr>
      <dsp:spPr>
        <a:xfrm>
          <a:off x="71503" y="974048"/>
          <a:ext cx="5430218" cy="4867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86363" bIns="4572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 dirty="0">
              <a:cs typeface="B Zar" panose="00000400000000000000" pitchFamily="2" charset="-78"/>
            </a:rPr>
            <a:t>تربیت قرآنی حدیثی</a:t>
          </a:r>
        </a:p>
      </dsp:txBody>
      <dsp:txXfrm>
        <a:off x="71503" y="974048"/>
        <a:ext cx="5430218" cy="486756"/>
      </dsp:txXfrm>
    </dsp:sp>
    <dsp:sp modelId="{51E406CB-DACB-4CE3-8215-A7A052EA1299}">
      <dsp:nvSpPr>
        <dsp:cNvPr id="0" name=""/>
        <dsp:cNvSpPr/>
      </dsp:nvSpPr>
      <dsp:spPr>
        <a:xfrm>
          <a:off x="5197498" y="913203"/>
          <a:ext cx="608445" cy="6084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A6773-DBE3-475E-B071-F43F694CCE9F}">
      <dsp:nvSpPr>
        <dsp:cNvPr id="0" name=""/>
        <dsp:cNvSpPr/>
      </dsp:nvSpPr>
      <dsp:spPr>
        <a:xfrm>
          <a:off x="71503" y="1704075"/>
          <a:ext cx="5188661" cy="4867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86363" bIns="4572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 dirty="0">
              <a:cs typeface="B Zar" panose="00000400000000000000" pitchFamily="2" charset="-78"/>
            </a:rPr>
            <a:t>تربیت ولایی اهل‌بیتی</a:t>
          </a:r>
        </a:p>
      </dsp:txBody>
      <dsp:txXfrm>
        <a:off x="71503" y="1704075"/>
        <a:ext cx="5188661" cy="486756"/>
      </dsp:txXfrm>
    </dsp:sp>
    <dsp:sp modelId="{01BF953C-6FDC-4794-B2FF-185BEC966860}">
      <dsp:nvSpPr>
        <dsp:cNvPr id="0" name=""/>
        <dsp:cNvSpPr/>
      </dsp:nvSpPr>
      <dsp:spPr>
        <a:xfrm>
          <a:off x="4955941" y="1643231"/>
          <a:ext cx="608445" cy="6084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02248-8966-4A29-B051-D9D998E26D1B}">
      <dsp:nvSpPr>
        <dsp:cNvPr id="0" name=""/>
        <dsp:cNvSpPr/>
      </dsp:nvSpPr>
      <dsp:spPr>
        <a:xfrm>
          <a:off x="71503" y="2434638"/>
          <a:ext cx="5111534" cy="4867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86363" bIns="4572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>
              <a:cs typeface="B Zar" panose="00000400000000000000" pitchFamily="2" charset="-78"/>
            </a:rPr>
            <a:t>تربیت عاشورایی حسینی مهدوی</a:t>
          </a:r>
        </a:p>
      </dsp:txBody>
      <dsp:txXfrm>
        <a:off x="71503" y="2434638"/>
        <a:ext cx="5111534" cy="486756"/>
      </dsp:txXfrm>
    </dsp:sp>
    <dsp:sp modelId="{A9AF634A-7B6A-4252-98ED-FBBCB7E0CD3D}">
      <dsp:nvSpPr>
        <dsp:cNvPr id="0" name=""/>
        <dsp:cNvSpPr/>
      </dsp:nvSpPr>
      <dsp:spPr>
        <a:xfrm>
          <a:off x="4878814" y="2373794"/>
          <a:ext cx="608445" cy="6084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22477-D62B-4381-98B0-D6422453C369}">
      <dsp:nvSpPr>
        <dsp:cNvPr id="0" name=""/>
        <dsp:cNvSpPr/>
      </dsp:nvSpPr>
      <dsp:spPr>
        <a:xfrm>
          <a:off x="71503" y="3165201"/>
          <a:ext cx="5188661" cy="4867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86363" bIns="4572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>
              <a:cs typeface="B Zar" panose="00000400000000000000" pitchFamily="2" charset="-78"/>
            </a:rPr>
            <a:t>تربیت اخلاقی ارزشی</a:t>
          </a:r>
        </a:p>
      </dsp:txBody>
      <dsp:txXfrm>
        <a:off x="71503" y="3165201"/>
        <a:ext cx="5188661" cy="486756"/>
      </dsp:txXfrm>
    </dsp:sp>
    <dsp:sp modelId="{F1DEBA57-A528-4660-AE75-0F27C99D97BB}">
      <dsp:nvSpPr>
        <dsp:cNvPr id="0" name=""/>
        <dsp:cNvSpPr/>
      </dsp:nvSpPr>
      <dsp:spPr>
        <a:xfrm>
          <a:off x="4955941" y="3104357"/>
          <a:ext cx="608445" cy="6084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19E68-1E04-4D23-BDBC-12C2691ED3FF}">
      <dsp:nvSpPr>
        <dsp:cNvPr id="0" name=""/>
        <dsp:cNvSpPr/>
      </dsp:nvSpPr>
      <dsp:spPr>
        <a:xfrm>
          <a:off x="71503" y="3895229"/>
          <a:ext cx="5430218" cy="4867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86363" bIns="4572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>
              <a:cs typeface="B Zar" panose="00000400000000000000" pitchFamily="2" charset="-78"/>
            </a:rPr>
            <a:t>تربیت حماسی جهادی</a:t>
          </a:r>
        </a:p>
      </dsp:txBody>
      <dsp:txXfrm>
        <a:off x="71503" y="3895229"/>
        <a:ext cx="5430218" cy="486756"/>
      </dsp:txXfrm>
    </dsp:sp>
    <dsp:sp modelId="{3E726FE2-ED3C-4A50-ADF0-96C8B12DDF27}">
      <dsp:nvSpPr>
        <dsp:cNvPr id="0" name=""/>
        <dsp:cNvSpPr/>
      </dsp:nvSpPr>
      <dsp:spPr>
        <a:xfrm>
          <a:off x="5197498" y="3834384"/>
          <a:ext cx="608445" cy="6084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DA618-9FFC-487D-A833-3C60A4C9F7D4}">
      <dsp:nvSpPr>
        <dsp:cNvPr id="0" name=""/>
        <dsp:cNvSpPr/>
      </dsp:nvSpPr>
      <dsp:spPr>
        <a:xfrm>
          <a:off x="71503" y="4625792"/>
          <a:ext cx="5871020" cy="4867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86363" bIns="4572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 dirty="0">
              <a:cs typeface="B Zar" panose="00000400000000000000" pitchFamily="2" charset="-78"/>
            </a:rPr>
            <a:t>تربیت فطری انسانی</a:t>
          </a:r>
        </a:p>
      </dsp:txBody>
      <dsp:txXfrm>
        <a:off x="71503" y="4625792"/>
        <a:ext cx="5871020" cy="486756"/>
      </dsp:txXfrm>
    </dsp:sp>
    <dsp:sp modelId="{1CBBAC01-B3D5-4E6C-9ED5-F9E03ADD0C10}">
      <dsp:nvSpPr>
        <dsp:cNvPr id="0" name=""/>
        <dsp:cNvSpPr/>
      </dsp:nvSpPr>
      <dsp:spPr>
        <a:xfrm>
          <a:off x="5638300" y="4564947"/>
          <a:ext cx="608445" cy="6084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1DE4C-7EED-4ED2-8BDD-5067B2A5EC5C}">
      <dsp:nvSpPr>
        <dsp:cNvPr id="0" name=""/>
        <dsp:cNvSpPr/>
      </dsp:nvSpPr>
      <dsp:spPr>
        <a:xfrm>
          <a:off x="0" y="231540"/>
          <a:ext cx="495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0B27B-60CA-490F-883A-0886574C3FA2}">
      <dsp:nvSpPr>
        <dsp:cNvPr id="0" name=""/>
        <dsp:cNvSpPr/>
      </dsp:nvSpPr>
      <dsp:spPr>
        <a:xfrm>
          <a:off x="1238249" y="24900"/>
          <a:ext cx="34671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مبانی تربیت</a:t>
          </a:r>
        </a:p>
      </dsp:txBody>
      <dsp:txXfrm>
        <a:off x="1258424" y="45075"/>
        <a:ext cx="3426750" cy="372930"/>
      </dsp:txXfrm>
    </dsp:sp>
    <dsp:sp modelId="{85965F15-B355-41DB-9040-C1DC7207D9E8}">
      <dsp:nvSpPr>
        <dsp:cNvPr id="0" name=""/>
        <dsp:cNvSpPr/>
      </dsp:nvSpPr>
      <dsp:spPr>
        <a:xfrm>
          <a:off x="0" y="866580"/>
          <a:ext cx="495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F5C28-307D-4639-8BA8-FDA3FA6236FA}">
      <dsp:nvSpPr>
        <dsp:cNvPr id="0" name=""/>
        <dsp:cNvSpPr/>
      </dsp:nvSpPr>
      <dsp:spPr>
        <a:xfrm>
          <a:off x="1238249" y="659940"/>
          <a:ext cx="3467100" cy="41328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chemeClr val="tx1"/>
              </a:solidFill>
              <a:cs typeface="B Zar" panose="00000400000000000000" pitchFamily="2" charset="-78"/>
            </a:rPr>
            <a:t>اهداف تربیت</a:t>
          </a:r>
        </a:p>
      </dsp:txBody>
      <dsp:txXfrm>
        <a:off x="1258424" y="680115"/>
        <a:ext cx="3426750" cy="372930"/>
      </dsp:txXfrm>
    </dsp:sp>
    <dsp:sp modelId="{1408D797-4D9F-4909-9CCC-86E0BDCD6486}">
      <dsp:nvSpPr>
        <dsp:cNvPr id="0" name=""/>
        <dsp:cNvSpPr/>
      </dsp:nvSpPr>
      <dsp:spPr>
        <a:xfrm>
          <a:off x="0" y="1501620"/>
          <a:ext cx="495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C5237-A635-4A38-8BC6-2F02E34BE0D0}">
      <dsp:nvSpPr>
        <dsp:cNvPr id="0" name=""/>
        <dsp:cNvSpPr/>
      </dsp:nvSpPr>
      <dsp:spPr>
        <a:xfrm>
          <a:off x="1238249" y="1294980"/>
          <a:ext cx="34671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اصول تربیت</a:t>
          </a:r>
        </a:p>
      </dsp:txBody>
      <dsp:txXfrm>
        <a:off x="1258424" y="1315155"/>
        <a:ext cx="3426750" cy="372930"/>
      </dsp:txXfrm>
    </dsp:sp>
    <dsp:sp modelId="{E9CDEDFE-CE0D-4524-9C05-BA797E65CD13}">
      <dsp:nvSpPr>
        <dsp:cNvPr id="0" name=""/>
        <dsp:cNvSpPr/>
      </dsp:nvSpPr>
      <dsp:spPr>
        <a:xfrm>
          <a:off x="0" y="2136660"/>
          <a:ext cx="495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127E8-71A1-4257-A2B0-9CF5B1308C8F}">
      <dsp:nvSpPr>
        <dsp:cNvPr id="0" name=""/>
        <dsp:cNvSpPr/>
      </dsp:nvSpPr>
      <dsp:spPr>
        <a:xfrm>
          <a:off x="1238249" y="1930020"/>
          <a:ext cx="34671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روش‌های تربیت</a:t>
          </a:r>
        </a:p>
      </dsp:txBody>
      <dsp:txXfrm>
        <a:off x="1258424" y="1950195"/>
        <a:ext cx="3426750" cy="372930"/>
      </dsp:txXfrm>
    </dsp:sp>
    <dsp:sp modelId="{CE7D200D-6781-418A-9D16-5449C3FE68C2}">
      <dsp:nvSpPr>
        <dsp:cNvPr id="0" name=""/>
        <dsp:cNvSpPr/>
      </dsp:nvSpPr>
      <dsp:spPr>
        <a:xfrm>
          <a:off x="0" y="2771700"/>
          <a:ext cx="495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8613D-70B5-4EF8-AAF2-B1DCAA98529A}">
      <dsp:nvSpPr>
        <dsp:cNvPr id="0" name=""/>
        <dsp:cNvSpPr/>
      </dsp:nvSpPr>
      <dsp:spPr>
        <a:xfrm>
          <a:off x="1238249" y="2565060"/>
          <a:ext cx="34671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مراحل تربیت</a:t>
          </a:r>
        </a:p>
      </dsp:txBody>
      <dsp:txXfrm>
        <a:off x="1258424" y="2585235"/>
        <a:ext cx="3426750" cy="372930"/>
      </dsp:txXfrm>
    </dsp:sp>
    <dsp:sp modelId="{103965A5-9F07-4227-AE9E-77547A65AA4F}">
      <dsp:nvSpPr>
        <dsp:cNvPr id="0" name=""/>
        <dsp:cNvSpPr/>
      </dsp:nvSpPr>
      <dsp:spPr>
        <a:xfrm>
          <a:off x="0" y="3406740"/>
          <a:ext cx="495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65DA2-782A-40E0-9293-668BB3C83698}">
      <dsp:nvSpPr>
        <dsp:cNvPr id="0" name=""/>
        <dsp:cNvSpPr/>
      </dsp:nvSpPr>
      <dsp:spPr>
        <a:xfrm>
          <a:off x="1238249" y="3200100"/>
          <a:ext cx="34671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عوامل و موانع تربیت</a:t>
          </a:r>
        </a:p>
      </dsp:txBody>
      <dsp:txXfrm>
        <a:off x="1258424" y="3220275"/>
        <a:ext cx="3426750" cy="372930"/>
      </dsp:txXfrm>
    </dsp:sp>
    <dsp:sp modelId="{37CB12E1-EB36-4AE5-A942-60E6A8B3E61F}">
      <dsp:nvSpPr>
        <dsp:cNvPr id="0" name=""/>
        <dsp:cNvSpPr/>
      </dsp:nvSpPr>
      <dsp:spPr>
        <a:xfrm>
          <a:off x="0" y="4041780"/>
          <a:ext cx="495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4229F-BBE2-4FCC-9B50-C106CCFCC109}">
      <dsp:nvSpPr>
        <dsp:cNvPr id="0" name=""/>
        <dsp:cNvSpPr/>
      </dsp:nvSpPr>
      <dsp:spPr>
        <a:xfrm>
          <a:off x="1238249" y="3835140"/>
          <a:ext cx="34671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نهادها و کانون‌های تربیت</a:t>
          </a:r>
        </a:p>
      </dsp:txBody>
      <dsp:txXfrm>
        <a:off x="1258424" y="3855315"/>
        <a:ext cx="3426750" cy="372930"/>
      </dsp:txXfrm>
    </dsp:sp>
    <dsp:sp modelId="{7F9A03A3-BAE4-4C4D-B92E-F7049835A64D}">
      <dsp:nvSpPr>
        <dsp:cNvPr id="0" name=""/>
        <dsp:cNvSpPr/>
      </dsp:nvSpPr>
      <dsp:spPr>
        <a:xfrm>
          <a:off x="0" y="4676820"/>
          <a:ext cx="495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C0996-B8E6-444C-A4BE-D11AABC17B69}">
      <dsp:nvSpPr>
        <dsp:cNvPr id="0" name=""/>
        <dsp:cNvSpPr/>
      </dsp:nvSpPr>
      <dsp:spPr>
        <a:xfrm>
          <a:off x="1238249" y="4470180"/>
          <a:ext cx="34671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تکنولوژی و ابزار تربیت</a:t>
          </a:r>
        </a:p>
      </dsp:txBody>
      <dsp:txXfrm>
        <a:off x="1258424" y="4490355"/>
        <a:ext cx="3426750" cy="372930"/>
      </dsp:txXfrm>
    </dsp:sp>
    <dsp:sp modelId="{13DE747A-FB06-4270-BB37-B41E9188FB49}">
      <dsp:nvSpPr>
        <dsp:cNvPr id="0" name=""/>
        <dsp:cNvSpPr/>
      </dsp:nvSpPr>
      <dsp:spPr>
        <a:xfrm>
          <a:off x="0" y="5311860"/>
          <a:ext cx="495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6FE78-122F-446E-B8FD-DEE410C88E46}">
      <dsp:nvSpPr>
        <dsp:cNvPr id="0" name=""/>
        <dsp:cNvSpPr/>
      </dsp:nvSpPr>
      <dsp:spPr>
        <a:xfrm>
          <a:off x="1238249" y="5105220"/>
          <a:ext cx="34671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برنامه‌های تربیتی</a:t>
          </a:r>
        </a:p>
      </dsp:txBody>
      <dsp:txXfrm>
        <a:off x="1258424" y="5125395"/>
        <a:ext cx="3426750" cy="372930"/>
      </dsp:txXfrm>
    </dsp:sp>
    <dsp:sp modelId="{9E9A1619-A1CA-4406-B8CD-F9F654933D7E}">
      <dsp:nvSpPr>
        <dsp:cNvPr id="0" name=""/>
        <dsp:cNvSpPr/>
      </dsp:nvSpPr>
      <dsp:spPr>
        <a:xfrm>
          <a:off x="0" y="5946900"/>
          <a:ext cx="495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F4A7F-CF35-4F72-A44C-BC2A41E21888}">
      <dsp:nvSpPr>
        <dsp:cNvPr id="0" name=""/>
        <dsp:cNvSpPr/>
      </dsp:nvSpPr>
      <dsp:spPr>
        <a:xfrm>
          <a:off x="1238249" y="5740259"/>
          <a:ext cx="34671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...</a:t>
          </a:r>
        </a:p>
      </dsp:txBody>
      <dsp:txXfrm>
        <a:off x="1258424" y="5760434"/>
        <a:ext cx="3426750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916EC-4818-46E1-AD9C-5860C6FD9DDA}">
      <dsp:nvSpPr>
        <dsp:cNvPr id="0" name=""/>
        <dsp:cNvSpPr/>
      </dsp:nvSpPr>
      <dsp:spPr>
        <a:xfrm>
          <a:off x="989140" y="454"/>
          <a:ext cx="4560570" cy="638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281472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تربیت فطری</a:t>
          </a:r>
        </a:p>
      </dsp:txBody>
      <dsp:txXfrm>
        <a:off x="989140" y="454"/>
        <a:ext cx="4400995" cy="638299"/>
      </dsp:txXfrm>
    </dsp:sp>
    <dsp:sp modelId="{57FB0F20-F129-4315-81DE-A3BA499B79A9}">
      <dsp:nvSpPr>
        <dsp:cNvPr id="0" name=""/>
        <dsp:cNvSpPr/>
      </dsp:nvSpPr>
      <dsp:spPr>
        <a:xfrm>
          <a:off x="5230560" y="454"/>
          <a:ext cx="638299" cy="6382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B6DD8-7892-4A67-B2AA-899B762A54EA}">
      <dsp:nvSpPr>
        <dsp:cNvPr id="0" name=""/>
        <dsp:cNvSpPr/>
      </dsp:nvSpPr>
      <dsp:spPr>
        <a:xfrm>
          <a:off x="989140" y="829291"/>
          <a:ext cx="4560570" cy="638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281472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تربیت غریزی</a:t>
          </a:r>
        </a:p>
      </dsp:txBody>
      <dsp:txXfrm>
        <a:off x="989140" y="829291"/>
        <a:ext cx="4400995" cy="638299"/>
      </dsp:txXfrm>
    </dsp:sp>
    <dsp:sp modelId="{3F195924-9378-4D38-BD45-5FD30ACB7DEC}">
      <dsp:nvSpPr>
        <dsp:cNvPr id="0" name=""/>
        <dsp:cNvSpPr/>
      </dsp:nvSpPr>
      <dsp:spPr>
        <a:xfrm>
          <a:off x="5230560" y="829291"/>
          <a:ext cx="638299" cy="6382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29085-0641-4EA8-B29C-88F8B00D5792}">
      <dsp:nvSpPr>
        <dsp:cNvPr id="0" name=""/>
        <dsp:cNvSpPr/>
      </dsp:nvSpPr>
      <dsp:spPr>
        <a:xfrm>
          <a:off x="989140" y="1658128"/>
          <a:ext cx="4560570" cy="638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281472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تربیت جسمانی</a:t>
          </a:r>
        </a:p>
      </dsp:txBody>
      <dsp:txXfrm>
        <a:off x="989140" y="1658128"/>
        <a:ext cx="4400995" cy="638299"/>
      </dsp:txXfrm>
    </dsp:sp>
    <dsp:sp modelId="{90462B4B-83F8-4E9A-96F8-B87745F80ED9}">
      <dsp:nvSpPr>
        <dsp:cNvPr id="0" name=""/>
        <dsp:cNvSpPr/>
      </dsp:nvSpPr>
      <dsp:spPr>
        <a:xfrm>
          <a:off x="5230560" y="1658128"/>
          <a:ext cx="638299" cy="6382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A899B-DEAA-4E7D-871E-D01B478610B0}">
      <dsp:nvSpPr>
        <dsp:cNvPr id="0" name=""/>
        <dsp:cNvSpPr/>
      </dsp:nvSpPr>
      <dsp:spPr>
        <a:xfrm>
          <a:off x="989140" y="2486965"/>
          <a:ext cx="4560570" cy="638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281472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تربیت بینشی</a:t>
          </a:r>
        </a:p>
      </dsp:txBody>
      <dsp:txXfrm>
        <a:off x="989140" y="2486965"/>
        <a:ext cx="4400995" cy="638299"/>
      </dsp:txXfrm>
    </dsp:sp>
    <dsp:sp modelId="{57C5FFFC-89F6-461C-A621-5AE3B28A3ACA}">
      <dsp:nvSpPr>
        <dsp:cNvPr id="0" name=""/>
        <dsp:cNvSpPr/>
      </dsp:nvSpPr>
      <dsp:spPr>
        <a:xfrm>
          <a:off x="5230560" y="2486965"/>
          <a:ext cx="638299" cy="6382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BA776-69E8-42CE-A159-93F5CD621433}">
      <dsp:nvSpPr>
        <dsp:cNvPr id="0" name=""/>
        <dsp:cNvSpPr/>
      </dsp:nvSpPr>
      <dsp:spPr>
        <a:xfrm>
          <a:off x="989140" y="3315801"/>
          <a:ext cx="4560570" cy="638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281472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تربیت انگیزشی گرایشی</a:t>
          </a:r>
        </a:p>
      </dsp:txBody>
      <dsp:txXfrm>
        <a:off x="989140" y="3315801"/>
        <a:ext cx="4400995" cy="638299"/>
      </dsp:txXfrm>
    </dsp:sp>
    <dsp:sp modelId="{51D987D9-023D-4CF2-BD81-BF02CEF531F8}">
      <dsp:nvSpPr>
        <dsp:cNvPr id="0" name=""/>
        <dsp:cNvSpPr/>
      </dsp:nvSpPr>
      <dsp:spPr>
        <a:xfrm>
          <a:off x="5230560" y="3315801"/>
          <a:ext cx="638299" cy="6382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286F3-12B6-4A50-9D57-BF1013A5B502}">
      <dsp:nvSpPr>
        <dsp:cNvPr id="0" name=""/>
        <dsp:cNvSpPr/>
      </dsp:nvSpPr>
      <dsp:spPr>
        <a:xfrm>
          <a:off x="989140" y="4144638"/>
          <a:ext cx="4560570" cy="638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281472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تربیت رفتاری</a:t>
          </a:r>
        </a:p>
      </dsp:txBody>
      <dsp:txXfrm>
        <a:off x="989140" y="4144638"/>
        <a:ext cx="4400995" cy="638299"/>
      </dsp:txXfrm>
    </dsp:sp>
    <dsp:sp modelId="{67E6D86E-7E2E-42C1-8A3B-6DCEDE51EB87}">
      <dsp:nvSpPr>
        <dsp:cNvPr id="0" name=""/>
        <dsp:cNvSpPr/>
      </dsp:nvSpPr>
      <dsp:spPr>
        <a:xfrm>
          <a:off x="5230560" y="4144638"/>
          <a:ext cx="638299" cy="6382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916EC-4818-46E1-AD9C-5860C6FD9DDA}">
      <dsp:nvSpPr>
        <dsp:cNvPr id="0" name=""/>
        <dsp:cNvSpPr/>
      </dsp:nvSpPr>
      <dsp:spPr>
        <a:xfrm>
          <a:off x="1013679" y="2720"/>
          <a:ext cx="4560570" cy="5401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238188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تربیت اعتقادی</a:t>
          </a:r>
        </a:p>
      </dsp:txBody>
      <dsp:txXfrm>
        <a:off x="1013679" y="2720"/>
        <a:ext cx="4425535" cy="540142"/>
      </dsp:txXfrm>
    </dsp:sp>
    <dsp:sp modelId="{57FB0F20-F129-4315-81DE-A3BA499B79A9}">
      <dsp:nvSpPr>
        <dsp:cNvPr id="0" name=""/>
        <dsp:cNvSpPr/>
      </dsp:nvSpPr>
      <dsp:spPr>
        <a:xfrm>
          <a:off x="5304177" y="2720"/>
          <a:ext cx="540142" cy="5401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B6DD8-7892-4A67-B2AA-899B762A54EA}">
      <dsp:nvSpPr>
        <dsp:cNvPr id="0" name=""/>
        <dsp:cNvSpPr/>
      </dsp:nvSpPr>
      <dsp:spPr>
        <a:xfrm>
          <a:off x="1013679" y="704100"/>
          <a:ext cx="4560570" cy="5401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238188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تربیت عبادی</a:t>
          </a:r>
        </a:p>
      </dsp:txBody>
      <dsp:txXfrm>
        <a:off x="1013679" y="704100"/>
        <a:ext cx="4425535" cy="540142"/>
      </dsp:txXfrm>
    </dsp:sp>
    <dsp:sp modelId="{3F195924-9378-4D38-BD45-5FD30ACB7DEC}">
      <dsp:nvSpPr>
        <dsp:cNvPr id="0" name=""/>
        <dsp:cNvSpPr/>
      </dsp:nvSpPr>
      <dsp:spPr>
        <a:xfrm>
          <a:off x="5304177" y="704100"/>
          <a:ext cx="540142" cy="5401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29085-0641-4EA8-B29C-88F8B00D5792}">
      <dsp:nvSpPr>
        <dsp:cNvPr id="0" name=""/>
        <dsp:cNvSpPr/>
      </dsp:nvSpPr>
      <dsp:spPr>
        <a:xfrm>
          <a:off x="1013679" y="1405479"/>
          <a:ext cx="4560570" cy="5401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238188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تربیت اخلاقی</a:t>
          </a:r>
        </a:p>
      </dsp:txBody>
      <dsp:txXfrm>
        <a:off x="1013679" y="1405479"/>
        <a:ext cx="4425535" cy="540142"/>
      </dsp:txXfrm>
    </dsp:sp>
    <dsp:sp modelId="{90462B4B-83F8-4E9A-96F8-B87745F80ED9}">
      <dsp:nvSpPr>
        <dsp:cNvPr id="0" name=""/>
        <dsp:cNvSpPr/>
      </dsp:nvSpPr>
      <dsp:spPr>
        <a:xfrm>
          <a:off x="5304177" y="1405479"/>
          <a:ext cx="540142" cy="5401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A899B-DEAA-4E7D-871E-D01B478610B0}">
      <dsp:nvSpPr>
        <dsp:cNvPr id="0" name=""/>
        <dsp:cNvSpPr/>
      </dsp:nvSpPr>
      <dsp:spPr>
        <a:xfrm>
          <a:off x="1013679" y="2106859"/>
          <a:ext cx="4560570" cy="5401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238188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تربیت معنوی عرفانی</a:t>
          </a:r>
        </a:p>
      </dsp:txBody>
      <dsp:txXfrm>
        <a:off x="1013679" y="2106859"/>
        <a:ext cx="4425535" cy="540142"/>
      </dsp:txXfrm>
    </dsp:sp>
    <dsp:sp modelId="{57C5FFFC-89F6-461C-A621-5AE3B28A3ACA}">
      <dsp:nvSpPr>
        <dsp:cNvPr id="0" name=""/>
        <dsp:cNvSpPr/>
      </dsp:nvSpPr>
      <dsp:spPr>
        <a:xfrm>
          <a:off x="5304177" y="2106859"/>
          <a:ext cx="540142" cy="5401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BA776-69E8-42CE-A159-93F5CD621433}">
      <dsp:nvSpPr>
        <dsp:cNvPr id="0" name=""/>
        <dsp:cNvSpPr/>
      </dsp:nvSpPr>
      <dsp:spPr>
        <a:xfrm>
          <a:off x="1013679" y="2808238"/>
          <a:ext cx="4560570" cy="5401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238188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تربیت خانوادگی</a:t>
          </a:r>
        </a:p>
      </dsp:txBody>
      <dsp:txXfrm>
        <a:off x="1013679" y="2808238"/>
        <a:ext cx="4425535" cy="540142"/>
      </dsp:txXfrm>
    </dsp:sp>
    <dsp:sp modelId="{51D987D9-023D-4CF2-BD81-BF02CEF531F8}">
      <dsp:nvSpPr>
        <dsp:cNvPr id="0" name=""/>
        <dsp:cNvSpPr/>
      </dsp:nvSpPr>
      <dsp:spPr>
        <a:xfrm>
          <a:off x="5304177" y="2808238"/>
          <a:ext cx="540142" cy="5401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286F3-12B6-4A50-9D57-BF1013A5B502}">
      <dsp:nvSpPr>
        <dsp:cNvPr id="0" name=""/>
        <dsp:cNvSpPr/>
      </dsp:nvSpPr>
      <dsp:spPr>
        <a:xfrm>
          <a:off x="1013679" y="3509618"/>
          <a:ext cx="4560570" cy="5401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238188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تربیت اجتماعی</a:t>
          </a:r>
        </a:p>
      </dsp:txBody>
      <dsp:txXfrm>
        <a:off x="1013679" y="3509618"/>
        <a:ext cx="4425535" cy="540142"/>
      </dsp:txXfrm>
    </dsp:sp>
    <dsp:sp modelId="{67E6D86E-7E2E-42C1-8A3B-6DCEDE51EB87}">
      <dsp:nvSpPr>
        <dsp:cNvPr id="0" name=""/>
        <dsp:cNvSpPr/>
      </dsp:nvSpPr>
      <dsp:spPr>
        <a:xfrm>
          <a:off x="5304177" y="3509618"/>
          <a:ext cx="540142" cy="5401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6E230-445F-4862-B24A-BD263F88635E}">
      <dsp:nvSpPr>
        <dsp:cNvPr id="0" name=""/>
        <dsp:cNvSpPr/>
      </dsp:nvSpPr>
      <dsp:spPr>
        <a:xfrm>
          <a:off x="1013679" y="4210997"/>
          <a:ext cx="4560570" cy="5401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238188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تربیت سیاسی</a:t>
          </a:r>
        </a:p>
      </dsp:txBody>
      <dsp:txXfrm>
        <a:off x="1013679" y="4210997"/>
        <a:ext cx="4425535" cy="540142"/>
      </dsp:txXfrm>
    </dsp:sp>
    <dsp:sp modelId="{A4FCD2EE-B7CA-4CAF-8283-30AB59425F9C}">
      <dsp:nvSpPr>
        <dsp:cNvPr id="0" name=""/>
        <dsp:cNvSpPr/>
      </dsp:nvSpPr>
      <dsp:spPr>
        <a:xfrm>
          <a:off x="5304177" y="4210997"/>
          <a:ext cx="540142" cy="5401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338B3-9D32-4ED2-8482-7F6826CB731E}">
      <dsp:nvSpPr>
        <dsp:cNvPr id="0" name=""/>
        <dsp:cNvSpPr/>
      </dsp:nvSpPr>
      <dsp:spPr>
        <a:xfrm>
          <a:off x="1013679" y="4912377"/>
          <a:ext cx="4560570" cy="5401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238188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تربیت اقتصادی حرفه‌ای</a:t>
          </a:r>
        </a:p>
      </dsp:txBody>
      <dsp:txXfrm>
        <a:off x="1013679" y="4912377"/>
        <a:ext cx="4425535" cy="540142"/>
      </dsp:txXfrm>
    </dsp:sp>
    <dsp:sp modelId="{B1FF7C3F-EFC1-47B5-A185-1D3EFE464939}">
      <dsp:nvSpPr>
        <dsp:cNvPr id="0" name=""/>
        <dsp:cNvSpPr/>
      </dsp:nvSpPr>
      <dsp:spPr>
        <a:xfrm>
          <a:off x="5304177" y="4912377"/>
          <a:ext cx="540142" cy="5401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08135-0D20-4FC5-ACF0-7262D49A0EA6}">
      <dsp:nvSpPr>
        <dsp:cNvPr id="0" name=""/>
        <dsp:cNvSpPr/>
      </dsp:nvSpPr>
      <dsp:spPr>
        <a:xfrm>
          <a:off x="1013679" y="5613756"/>
          <a:ext cx="4560570" cy="5401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238188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تربیت فرهنگی هنری</a:t>
          </a:r>
        </a:p>
      </dsp:txBody>
      <dsp:txXfrm>
        <a:off x="1013679" y="5613756"/>
        <a:ext cx="4425535" cy="540142"/>
      </dsp:txXfrm>
    </dsp:sp>
    <dsp:sp modelId="{E0AA6935-B57F-4A52-9789-52D69B6F6B2E}">
      <dsp:nvSpPr>
        <dsp:cNvPr id="0" name=""/>
        <dsp:cNvSpPr/>
      </dsp:nvSpPr>
      <dsp:spPr>
        <a:xfrm>
          <a:off x="5304177" y="5613756"/>
          <a:ext cx="540142" cy="5401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C30C2-E1F1-4359-A585-7DC18F48A912}">
      <dsp:nvSpPr>
        <dsp:cNvPr id="0" name=""/>
        <dsp:cNvSpPr/>
      </dsp:nvSpPr>
      <dsp:spPr>
        <a:xfrm>
          <a:off x="1013679" y="6315136"/>
          <a:ext cx="4560570" cy="5401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238188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تربیت زیست‌محیطی</a:t>
          </a:r>
        </a:p>
      </dsp:txBody>
      <dsp:txXfrm>
        <a:off x="1013679" y="6315136"/>
        <a:ext cx="4425535" cy="540142"/>
      </dsp:txXfrm>
    </dsp:sp>
    <dsp:sp modelId="{4F0F72FC-5AF5-4A28-BD6B-A8D9F2B6C5D8}">
      <dsp:nvSpPr>
        <dsp:cNvPr id="0" name=""/>
        <dsp:cNvSpPr/>
      </dsp:nvSpPr>
      <dsp:spPr>
        <a:xfrm>
          <a:off x="5304177" y="6315136"/>
          <a:ext cx="540142" cy="5401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65FD7-D2B5-448C-AC37-CDFC9E6FB769}">
      <dsp:nvSpPr>
        <dsp:cNvPr id="0" name=""/>
        <dsp:cNvSpPr/>
      </dsp:nvSpPr>
      <dsp:spPr>
        <a:xfrm>
          <a:off x="915292" y="8910"/>
          <a:ext cx="1217414" cy="1217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1" kern="1200" dirty="0">
              <a:latin typeface="+mj-lt"/>
              <a:cs typeface="B Zar" panose="00000400000000000000" pitchFamily="2" charset="-78"/>
            </a:rPr>
            <a:t>شناخت</a:t>
          </a:r>
        </a:p>
      </dsp:txBody>
      <dsp:txXfrm>
        <a:off x="1093578" y="187196"/>
        <a:ext cx="860842" cy="860842"/>
      </dsp:txXfrm>
    </dsp:sp>
    <dsp:sp modelId="{15CF3DE2-EFCC-43AF-B0C2-F35D5AF05F88}">
      <dsp:nvSpPr>
        <dsp:cNvPr id="0" name=""/>
        <dsp:cNvSpPr/>
      </dsp:nvSpPr>
      <dsp:spPr>
        <a:xfrm rot="7200000">
          <a:off x="784049" y="1196313"/>
          <a:ext cx="574461" cy="41087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1700" kern="1200"/>
        </a:p>
      </dsp:txBody>
      <dsp:txXfrm rot="10800000">
        <a:off x="876496" y="1225114"/>
        <a:ext cx="451198" cy="246527"/>
      </dsp:txXfrm>
    </dsp:sp>
    <dsp:sp modelId="{22FC30B1-A939-4CE4-A4B6-6F6AA00DDA08}">
      <dsp:nvSpPr>
        <dsp:cNvPr id="0" name=""/>
        <dsp:cNvSpPr/>
      </dsp:nvSpPr>
      <dsp:spPr>
        <a:xfrm>
          <a:off x="675" y="1593074"/>
          <a:ext cx="1217414" cy="1217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1" kern="1200" dirty="0">
              <a:latin typeface="+mj-lt"/>
              <a:cs typeface="B Zar" panose="00000400000000000000" pitchFamily="2" charset="-78"/>
            </a:rPr>
            <a:t>رفتار</a:t>
          </a:r>
        </a:p>
      </dsp:txBody>
      <dsp:txXfrm>
        <a:off x="178961" y="1771360"/>
        <a:ext cx="860842" cy="860842"/>
      </dsp:txXfrm>
    </dsp:sp>
    <dsp:sp modelId="{DAB2E86E-BAC6-4F0C-93ED-CD8EBC33114D}">
      <dsp:nvSpPr>
        <dsp:cNvPr id="0" name=""/>
        <dsp:cNvSpPr/>
      </dsp:nvSpPr>
      <dsp:spPr>
        <a:xfrm>
          <a:off x="1225826" y="1996342"/>
          <a:ext cx="577992" cy="41087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1700" kern="1200"/>
        </a:p>
      </dsp:txBody>
      <dsp:txXfrm>
        <a:off x="1225826" y="2078517"/>
        <a:ext cx="454729" cy="246527"/>
      </dsp:txXfrm>
    </dsp:sp>
    <dsp:sp modelId="{7C19C661-0E53-4DFB-BDB8-20D6D4E5ECF1}">
      <dsp:nvSpPr>
        <dsp:cNvPr id="0" name=""/>
        <dsp:cNvSpPr/>
      </dsp:nvSpPr>
      <dsp:spPr>
        <a:xfrm>
          <a:off x="1829910" y="1593074"/>
          <a:ext cx="1217414" cy="1217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1" kern="1200" dirty="0">
              <a:latin typeface="+mj-lt"/>
              <a:cs typeface="B Zar" panose="00000400000000000000" pitchFamily="2" charset="-78"/>
            </a:rPr>
            <a:t>عاطفه</a:t>
          </a:r>
        </a:p>
      </dsp:txBody>
      <dsp:txXfrm>
        <a:off x="2008196" y="1771360"/>
        <a:ext cx="860842" cy="860842"/>
      </dsp:txXfrm>
    </dsp:sp>
    <dsp:sp modelId="{23117184-13B8-4A80-89FC-35C5120F9C10}">
      <dsp:nvSpPr>
        <dsp:cNvPr id="0" name=""/>
        <dsp:cNvSpPr/>
      </dsp:nvSpPr>
      <dsp:spPr>
        <a:xfrm rot="14400000">
          <a:off x="1700741" y="1212208"/>
          <a:ext cx="570310" cy="41087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1700" kern="1200"/>
        </a:p>
      </dsp:txBody>
      <dsp:txXfrm rot="10800000">
        <a:off x="1793188" y="1347757"/>
        <a:ext cx="447047" cy="2465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E109C-9BDA-4B14-8739-A483146C1835}">
      <dsp:nvSpPr>
        <dsp:cNvPr id="0" name=""/>
        <dsp:cNvSpPr/>
      </dsp:nvSpPr>
      <dsp:spPr>
        <a:xfrm>
          <a:off x="1825906" y="2735059"/>
          <a:ext cx="364002" cy="91440"/>
        </a:xfrm>
        <a:custGeom>
          <a:avLst/>
          <a:gdLst/>
          <a:ahLst/>
          <a:cxnLst/>
          <a:rect l="0" t="0" r="0" b="0"/>
          <a:pathLst>
            <a:path>
              <a:moveTo>
                <a:pt x="364002" y="45720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500" kern="1200"/>
        </a:p>
      </dsp:txBody>
      <dsp:txXfrm>
        <a:off x="1998807" y="2771679"/>
        <a:ext cx="18200" cy="18200"/>
      </dsp:txXfrm>
    </dsp:sp>
    <dsp:sp modelId="{31414A0E-0684-42F0-A320-CA4B18E8103E}">
      <dsp:nvSpPr>
        <dsp:cNvPr id="0" name=""/>
        <dsp:cNvSpPr/>
      </dsp:nvSpPr>
      <dsp:spPr>
        <a:xfrm>
          <a:off x="4009922" y="2087176"/>
          <a:ext cx="364002" cy="693602"/>
        </a:xfrm>
        <a:custGeom>
          <a:avLst/>
          <a:gdLst/>
          <a:ahLst/>
          <a:cxnLst/>
          <a:rect l="0" t="0" r="0" b="0"/>
          <a:pathLst>
            <a:path>
              <a:moveTo>
                <a:pt x="364002" y="0"/>
              </a:moveTo>
              <a:lnTo>
                <a:pt x="182001" y="0"/>
              </a:lnTo>
              <a:lnTo>
                <a:pt x="182001" y="693602"/>
              </a:lnTo>
              <a:lnTo>
                <a:pt x="0" y="69360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500" kern="1200"/>
        </a:p>
      </dsp:txBody>
      <dsp:txXfrm>
        <a:off x="4172341" y="2414395"/>
        <a:ext cx="39165" cy="39165"/>
      </dsp:txXfrm>
    </dsp:sp>
    <dsp:sp modelId="{702F6F67-4D16-46BF-84D2-662E9AC49429}">
      <dsp:nvSpPr>
        <dsp:cNvPr id="0" name=""/>
        <dsp:cNvSpPr/>
      </dsp:nvSpPr>
      <dsp:spPr>
        <a:xfrm>
          <a:off x="1825906" y="2041456"/>
          <a:ext cx="364002" cy="91440"/>
        </a:xfrm>
        <a:custGeom>
          <a:avLst/>
          <a:gdLst/>
          <a:ahLst/>
          <a:cxnLst/>
          <a:rect l="0" t="0" r="0" b="0"/>
          <a:pathLst>
            <a:path>
              <a:moveTo>
                <a:pt x="364002" y="45720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500" kern="1200"/>
        </a:p>
      </dsp:txBody>
      <dsp:txXfrm>
        <a:off x="1998807" y="2078076"/>
        <a:ext cx="18200" cy="18200"/>
      </dsp:txXfrm>
    </dsp:sp>
    <dsp:sp modelId="{37352DCA-1E37-4046-8D0F-8778C974E290}">
      <dsp:nvSpPr>
        <dsp:cNvPr id="0" name=""/>
        <dsp:cNvSpPr/>
      </dsp:nvSpPr>
      <dsp:spPr>
        <a:xfrm>
          <a:off x="4009922" y="2041456"/>
          <a:ext cx="364002" cy="91440"/>
        </a:xfrm>
        <a:custGeom>
          <a:avLst/>
          <a:gdLst/>
          <a:ahLst/>
          <a:cxnLst/>
          <a:rect l="0" t="0" r="0" b="0"/>
          <a:pathLst>
            <a:path>
              <a:moveTo>
                <a:pt x="364002" y="45720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500" kern="1200"/>
        </a:p>
      </dsp:txBody>
      <dsp:txXfrm>
        <a:off x="4182823" y="2078076"/>
        <a:ext cx="18200" cy="18200"/>
      </dsp:txXfrm>
    </dsp:sp>
    <dsp:sp modelId="{5017B246-26B6-4343-A12E-78E3F28BB715}">
      <dsp:nvSpPr>
        <dsp:cNvPr id="0" name=""/>
        <dsp:cNvSpPr/>
      </dsp:nvSpPr>
      <dsp:spPr>
        <a:xfrm>
          <a:off x="1825906" y="1347854"/>
          <a:ext cx="364002" cy="91440"/>
        </a:xfrm>
        <a:custGeom>
          <a:avLst/>
          <a:gdLst/>
          <a:ahLst/>
          <a:cxnLst/>
          <a:rect l="0" t="0" r="0" b="0"/>
          <a:pathLst>
            <a:path>
              <a:moveTo>
                <a:pt x="364002" y="45720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500" kern="1200"/>
        </a:p>
      </dsp:txBody>
      <dsp:txXfrm>
        <a:off x="1998807" y="1384474"/>
        <a:ext cx="18200" cy="18200"/>
      </dsp:txXfrm>
    </dsp:sp>
    <dsp:sp modelId="{474055AD-5DBA-45EE-9680-60BE94FAE810}">
      <dsp:nvSpPr>
        <dsp:cNvPr id="0" name=""/>
        <dsp:cNvSpPr/>
      </dsp:nvSpPr>
      <dsp:spPr>
        <a:xfrm>
          <a:off x="4009922" y="1393574"/>
          <a:ext cx="364002" cy="693602"/>
        </a:xfrm>
        <a:custGeom>
          <a:avLst/>
          <a:gdLst/>
          <a:ahLst/>
          <a:cxnLst/>
          <a:rect l="0" t="0" r="0" b="0"/>
          <a:pathLst>
            <a:path>
              <a:moveTo>
                <a:pt x="364002" y="693602"/>
              </a:moveTo>
              <a:lnTo>
                <a:pt x="182001" y="693602"/>
              </a:lnTo>
              <a:lnTo>
                <a:pt x="182001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500" kern="1200"/>
        </a:p>
      </dsp:txBody>
      <dsp:txXfrm>
        <a:off x="4172341" y="1720792"/>
        <a:ext cx="39165" cy="39165"/>
      </dsp:txXfrm>
    </dsp:sp>
    <dsp:sp modelId="{7F950015-C46D-482D-9A02-C7E445FF3125}">
      <dsp:nvSpPr>
        <dsp:cNvPr id="0" name=""/>
        <dsp:cNvSpPr/>
      </dsp:nvSpPr>
      <dsp:spPr>
        <a:xfrm>
          <a:off x="6193938" y="1393574"/>
          <a:ext cx="364002" cy="693602"/>
        </a:xfrm>
        <a:custGeom>
          <a:avLst/>
          <a:gdLst/>
          <a:ahLst/>
          <a:cxnLst/>
          <a:rect l="0" t="0" r="0" b="0"/>
          <a:pathLst>
            <a:path>
              <a:moveTo>
                <a:pt x="364002" y="0"/>
              </a:moveTo>
              <a:lnTo>
                <a:pt x="182001" y="0"/>
              </a:lnTo>
              <a:lnTo>
                <a:pt x="182001" y="693602"/>
              </a:lnTo>
              <a:lnTo>
                <a:pt x="0" y="6936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500" kern="1200"/>
        </a:p>
      </dsp:txBody>
      <dsp:txXfrm>
        <a:off x="6356357" y="1720792"/>
        <a:ext cx="39165" cy="39165"/>
      </dsp:txXfrm>
    </dsp:sp>
    <dsp:sp modelId="{BE9F9FA3-719E-4C70-BD15-1F79A3CEAD24}">
      <dsp:nvSpPr>
        <dsp:cNvPr id="0" name=""/>
        <dsp:cNvSpPr/>
      </dsp:nvSpPr>
      <dsp:spPr>
        <a:xfrm>
          <a:off x="1820013" y="654251"/>
          <a:ext cx="2553911" cy="91440"/>
        </a:xfrm>
        <a:custGeom>
          <a:avLst/>
          <a:gdLst/>
          <a:ahLst/>
          <a:cxnLst/>
          <a:rect l="0" t="0" r="0" b="0"/>
          <a:pathLst>
            <a:path>
              <a:moveTo>
                <a:pt x="2553911" y="45720"/>
              </a:moveTo>
              <a:lnTo>
                <a:pt x="1276955" y="45720"/>
              </a:lnTo>
              <a:lnTo>
                <a:pt x="1276955" y="50336"/>
              </a:lnTo>
              <a:lnTo>
                <a:pt x="0" y="5033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900" kern="1200"/>
        </a:p>
      </dsp:txBody>
      <dsp:txXfrm>
        <a:off x="3033121" y="636123"/>
        <a:ext cx="127695" cy="127695"/>
      </dsp:txXfrm>
    </dsp:sp>
    <dsp:sp modelId="{CDA30D87-F885-4378-9D35-26D2ECD7906B}">
      <dsp:nvSpPr>
        <dsp:cNvPr id="0" name=""/>
        <dsp:cNvSpPr/>
      </dsp:nvSpPr>
      <dsp:spPr>
        <a:xfrm>
          <a:off x="6193938" y="699971"/>
          <a:ext cx="364002" cy="693602"/>
        </a:xfrm>
        <a:custGeom>
          <a:avLst/>
          <a:gdLst/>
          <a:ahLst/>
          <a:cxnLst/>
          <a:rect l="0" t="0" r="0" b="0"/>
          <a:pathLst>
            <a:path>
              <a:moveTo>
                <a:pt x="364002" y="693602"/>
              </a:moveTo>
              <a:lnTo>
                <a:pt x="182001" y="693602"/>
              </a:lnTo>
              <a:lnTo>
                <a:pt x="182001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500" kern="1200"/>
        </a:p>
      </dsp:txBody>
      <dsp:txXfrm>
        <a:off x="6356357" y="1027189"/>
        <a:ext cx="39165" cy="39165"/>
      </dsp:txXfrm>
    </dsp:sp>
    <dsp:sp modelId="{47A7549F-C952-4AE6-812B-EFA329F3DDE2}">
      <dsp:nvSpPr>
        <dsp:cNvPr id="0" name=""/>
        <dsp:cNvSpPr/>
      </dsp:nvSpPr>
      <dsp:spPr>
        <a:xfrm rot="5400000">
          <a:off x="6819683" y="827391"/>
          <a:ext cx="608880" cy="11323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ارتباط انسان</a:t>
          </a:r>
        </a:p>
      </dsp:txBody>
      <dsp:txXfrm>
        <a:off x="6819683" y="827391"/>
        <a:ext cx="608880" cy="1132364"/>
      </dsp:txXfrm>
    </dsp:sp>
    <dsp:sp modelId="{C1736111-85D0-47AE-92DF-1E19B0B8E58E}">
      <dsp:nvSpPr>
        <dsp:cNvPr id="0" name=""/>
        <dsp:cNvSpPr/>
      </dsp:nvSpPr>
      <dsp:spPr>
        <a:xfrm>
          <a:off x="4373925" y="422530"/>
          <a:ext cx="1820013" cy="554882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با ما ورای طبیعت</a:t>
          </a:r>
        </a:p>
      </dsp:txBody>
      <dsp:txXfrm>
        <a:off x="4373925" y="422530"/>
        <a:ext cx="1820013" cy="554882"/>
      </dsp:txXfrm>
    </dsp:sp>
    <dsp:sp modelId="{E8DBCA3C-0012-44EC-886E-72F2B68FEF42}">
      <dsp:nvSpPr>
        <dsp:cNvPr id="0" name=""/>
        <dsp:cNvSpPr/>
      </dsp:nvSpPr>
      <dsp:spPr>
        <a:xfrm>
          <a:off x="0" y="427147"/>
          <a:ext cx="1820013" cy="55488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تربیت معنوی الهی</a:t>
          </a:r>
        </a:p>
      </dsp:txBody>
      <dsp:txXfrm>
        <a:off x="0" y="427147"/>
        <a:ext cx="1820013" cy="554882"/>
      </dsp:txXfrm>
    </dsp:sp>
    <dsp:sp modelId="{2D48597C-14CB-47A5-8FE0-D74CF7240C39}">
      <dsp:nvSpPr>
        <dsp:cNvPr id="0" name=""/>
        <dsp:cNvSpPr/>
      </dsp:nvSpPr>
      <dsp:spPr>
        <a:xfrm>
          <a:off x="4373925" y="1809735"/>
          <a:ext cx="1820013" cy="554882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با موجودات طبیعی</a:t>
          </a:r>
        </a:p>
      </dsp:txBody>
      <dsp:txXfrm>
        <a:off x="4373925" y="1809735"/>
        <a:ext cx="1820013" cy="554882"/>
      </dsp:txXfrm>
    </dsp:sp>
    <dsp:sp modelId="{85C91D6F-9803-4C00-B9FD-647BF6CA7C8A}">
      <dsp:nvSpPr>
        <dsp:cNvPr id="0" name=""/>
        <dsp:cNvSpPr/>
      </dsp:nvSpPr>
      <dsp:spPr>
        <a:xfrm>
          <a:off x="2189909" y="1116133"/>
          <a:ext cx="1820013" cy="554882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خود</a:t>
          </a:r>
        </a:p>
      </dsp:txBody>
      <dsp:txXfrm>
        <a:off x="2189909" y="1116133"/>
        <a:ext cx="1820013" cy="554882"/>
      </dsp:txXfrm>
    </dsp:sp>
    <dsp:sp modelId="{5BBDF893-555E-4CA9-B98E-E1B4E4ACBB19}">
      <dsp:nvSpPr>
        <dsp:cNvPr id="0" name=""/>
        <dsp:cNvSpPr/>
      </dsp:nvSpPr>
      <dsp:spPr>
        <a:xfrm>
          <a:off x="5893" y="1116133"/>
          <a:ext cx="1820013" cy="55488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تربیت فردی</a:t>
          </a:r>
        </a:p>
      </dsp:txBody>
      <dsp:txXfrm>
        <a:off x="5893" y="1116133"/>
        <a:ext cx="1820013" cy="554882"/>
      </dsp:txXfrm>
    </dsp:sp>
    <dsp:sp modelId="{67E01E92-5CBE-434E-B218-2352E8F68481}">
      <dsp:nvSpPr>
        <dsp:cNvPr id="0" name=""/>
        <dsp:cNvSpPr/>
      </dsp:nvSpPr>
      <dsp:spPr>
        <a:xfrm>
          <a:off x="2189909" y="1809735"/>
          <a:ext cx="1820013" cy="554882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سایر انسان‌ها</a:t>
          </a:r>
        </a:p>
      </dsp:txBody>
      <dsp:txXfrm>
        <a:off x="2189909" y="1809735"/>
        <a:ext cx="1820013" cy="554882"/>
      </dsp:txXfrm>
    </dsp:sp>
    <dsp:sp modelId="{6EB02BDD-D8EF-46EB-861D-C6954144D828}">
      <dsp:nvSpPr>
        <dsp:cNvPr id="0" name=""/>
        <dsp:cNvSpPr/>
      </dsp:nvSpPr>
      <dsp:spPr>
        <a:xfrm>
          <a:off x="5893" y="1809735"/>
          <a:ext cx="1820013" cy="55488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تربیت جمعی</a:t>
          </a:r>
        </a:p>
      </dsp:txBody>
      <dsp:txXfrm>
        <a:off x="5893" y="1809735"/>
        <a:ext cx="1820013" cy="554882"/>
      </dsp:txXfrm>
    </dsp:sp>
    <dsp:sp modelId="{357CB581-7365-498C-B966-AF890CECF653}">
      <dsp:nvSpPr>
        <dsp:cNvPr id="0" name=""/>
        <dsp:cNvSpPr/>
      </dsp:nvSpPr>
      <dsp:spPr>
        <a:xfrm>
          <a:off x="2189909" y="2503338"/>
          <a:ext cx="1820013" cy="554882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غیر انسان‌ها</a:t>
          </a:r>
        </a:p>
      </dsp:txBody>
      <dsp:txXfrm>
        <a:off x="2189909" y="2503338"/>
        <a:ext cx="1820013" cy="554882"/>
      </dsp:txXfrm>
    </dsp:sp>
    <dsp:sp modelId="{CC38C784-6E13-4C7F-A626-D0BBA93609C3}">
      <dsp:nvSpPr>
        <dsp:cNvPr id="0" name=""/>
        <dsp:cNvSpPr/>
      </dsp:nvSpPr>
      <dsp:spPr>
        <a:xfrm>
          <a:off x="5893" y="2503338"/>
          <a:ext cx="1820013" cy="55488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تربیت محیطی</a:t>
          </a:r>
        </a:p>
      </dsp:txBody>
      <dsp:txXfrm>
        <a:off x="5893" y="2503338"/>
        <a:ext cx="1820013" cy="5548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A7093-3D49-4BE2-94DB-7C5346CD8398}">
      <dsp:nvSpPr>
        <dsp:cNvPr id="0" name=""/>
        <dsp:cNvSpPr/>
      </dsp:nvSpPr>
      <dsp:spPr>
        <a:xfrm>
          <a:off x="1436790" y="1709159"/>
          <a:ext cx="1678842" cy="643208"/>
        </a:xfrm>
        <a:custGeom>
          <a:avLst/>
          <a:gdLst/>
          <a:ahLst/>
          <a:cxnLst/>
          <a:rect l="0" t="0" r="0" b="0"/>
          <a:pathLst>
            <a:path>
              <a:moveTo>
                <a:pt x="1678842" y="0"/>
              </a:moveTo>
              <a:lnTo>
                <a:pt x="1678842" y="438327"/>
              </a:lnTo>
              <a:lnTo>
                <a:pt x="0" y="438327"/>
              </a:lnTo>
              <a:lnTo>
                <a:pt x="0" y="64320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5FC7E-DEC2-4E57-B49E-87BB2BB7BF09}">
      <dsp:nvSpPr>
        <dsp:cNvPr id="0" name=""/>
        <dsp:cNvSpPr/>
      </dsp:nvSpPr>
      <dsp:spPr>
        <a:xfrm>
          <a:off x="3115633" y="1709159"/>
          <a:ext cx="1678842" cy="643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327"/>
              </a:lnTo>
              <a:lnTo>
                <a:pt x="1678842" y="438327"/>
              </a:lnTo>
              <a:lnTo>
                <a:pt x="1678842" y="64320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5257D-68C4-4CBE-8219-ACE8104C9EB8}">
      <dsp:nvSpPr>
        <dsp:cNvPr id="0" name=""/>
        <dsp:cNvSpPr/>
      </dsp:nvSpPr>
      <dsp:spPr>
        <a:xfrm>
          <a:off x="1709727" y="304791"/>
          <a:ext cx="2811811" cy="14043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51910-C6BE-4A84-8A88-5D0E98C75024}">
      <dsp:nvSpPr>
        <dsp:cNvPr id="0" name=""/>
        <dsp:cNvSpPr/>
      </dsp:nvSpPr>
      <dsp:spPr>
        <a:xfrm>
          <a:off x="1955460" y="538238"/>
          <a:ext cx="2811811" cy="1404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>
              <a:cs typeface="B Zar" panose="00000400000000000000" pitchFamily="2" charset="-78"/>
            </a:rPr>
            <a:t>تربیت معنوی الهی</a:t>
          </a:r>
        </a:p>
      </dsp:txBody>
      <dsp:txXfrm>
        <a:off x="1996593" y="579371"/>
        <a:ext cx="2729545" cy="1322102"/>
      </dsp:txXfrm>
    </dsp:sp>
    <dsp:sp modelId="{6CEC2EA8-6E7F-4E4C-8A91-978D4DBF0AA1}">
      <dsp:nvSpPr>
        <dsp:cNvPr id="0" name=""/>
        <dsp:cNvSpPr/>
      </dsp:nvSpPr>
      <dsp:spPr>
        <a:xfrm>
          <a:off x="3361366" y="2352368"/>
          <a:ext cx="2866217" cy="8304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80A65-79B4-496F-A5B0-B337B330DBF8}">
      <dsp:nvSpPr>
        <dsp:cNvPr id="0" name=""/>
        <dsp:cNvSpPr/>
      </dsp:nvSpPr>
      <dsp:spPr>
        <a:xfrm>
          <a:off x="3607100" y="2585815"/>
          <a:ext cx="2866217" cy="830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cs typeface="B Zar" panose="00000400000000000000" pitchFamily="2" charset="-78"/>
            </a:rPr>
            <a:t>تربیت ایمانی اعتقادی</a:t>
          </a:r>
        </a:p>
      </dsp:txBody>
      <dsp:txXfrm>
        <a:off x="3631424" y="2610139"/>
        <a:ext cx="2817569" cy="781839"/>
      </dsp:txXfrm>
    </dsp:sp>
    <dsp:sp modelId="{37539E0F-E10F-4254-9BC9-DB6385E29DD1}">
      <dsp:nvSpPr>
        <dsp:cNvPr id="0" name=""/>
        <dsp:cNvSpPr/>
      </dsp:nvSpPr>
      <dsp:spPr>
        <a:xfrm>
          <a:off x="3681" y="2352368"/>
          <a:ext cx="2866217" cy="8304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A95D1-6569-4CE9-BDD3-7CF8DFDBD9A9}">
      <dsp:nvSpPr>
        <dsp:cNvPr id="0" name=""/>
        <dsp:cNvSpPr/>
      </dsp:nvSpPr>
      <dsp:spPr>
        <a:xfrm>
          <a:off x="249415" y="2585815"/>
          <a:ext cx="2866217" cy="830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cs typeface="B Zar" panose="00000400000000000000" pitchFamily="2" charset="-78"/>
            </a:rPr>
            <a:t>تربیت عبادی سلوکی</a:t>
          </a:r>
        </a:p>
      </dsp:txBody>
      <dsp:txXfrm>
        <a:off x="273739" y="2610139"/>
        <a:ext cx="2817569" cy="7818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A7093-3D49-4BE2-94DB-7C5346CD8398}">
      <dsp:nvSpPr>
        <dsp:cNvPr id="0" name=""/>
        <dsp:cNvSpPr/>
      </dsp:nvSpPr>
      <dsp:spPr>
        <a:xfrm>
          <a:off x="727278" y="1960417"/>
          <a:ext cx="2659238" cy="421851"/>
        </a:xfrm>
        <a:custGeom>
          <a:avLst/>
          <a:gdLst/>
          <a:ahLst/>
          <a:cxnLst/>
          <a:rect l="0" t="0" r="0" b="0"/>
          <a:pathLst>
            <a:path>
              <a:moveTo>
                <a:pt x="2659238" y="0"/>
              </a:moveTo>
              <a:lnTo>
                <a:pt x="2659238" y="287479"/>
              </a:lnTo>
              <a:lnTo>
                <a:pt x="0" y="287479"/>
              </a:lnTo>
              <a:lnTo>
                <a:pt x="0" y="42185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29219-DB39-4412-9E1D-3230DD30146C}">
      <dsp:nvSpPr>
        <dsp:cNvPr id="0" name=""/>
        <dsp:cNvSpPr/>
      </dsp:nvSpPr>
      <dsp:spPr>
        <a:xfrm>
          <a:off x="2500104" y="1960417"/>
          <a:ext cx="886412" cy="421851"/>
        </a:xfrm>
        <a:custGeom>
          <a:avLst/>
          <a:gdLst/>
          <a:ahLst/>
          <a:cxnLst/>
          <a:rect l="0" t="0" r="0" b="0"/>
          <a:pathLst>
            <a:path>
              <a:moveTo>
                <a:pt x="886412" y="0"/>
              </a:moveTo>
              <a:lnTo>
                <a:pt x="886412" y="287479"/>
              </a:lnTo>
              <a:lnTo>
                <a:pt x="0" y="287479"/>
              </a:lnTo>
              <a:lnTo>
                <a:pt x="0" y="42185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348BD-D522-4946-850F-032A0E1406CC}">
      <dsp:nvSpPr>
        <dsp:cNvPr id="0" name=""/>
        <dsp:cNvSpPr/>
      </dsp:nvSpPr>
      <dsp:spPr>
        <a:xfrm>
          <a:off x="3386517" y="1960417"/>
          <a:ext cx="886412" cy="42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479"/>
              </a:lnTo>
              <a:lnTo>
                <a:pt x="886412" y="287479"/>
              </a:lnTo>
              <a:lnTo>
                <a:pt x="886412" y="42185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5FC7E-DEC2-4E57-B49E-87BB2BB7BF09}">
      <dsp:nvSpPr>
        <dsp:cNvPr id="0" name=""/>
        <dsp:cNvSpPr/>
      </dsp:nvSpPr>
      <dsp:spPr>
        <a:xfrm>
          <a:off x="3386517" y="1960417"/>
          <a:ext cx="2659238" cy="42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479"/>
              </a:lnTo>
              <a:lnTo>
                <a:pt x="2659238" y="287479"/>
              </a:lnTo>
              <a:lnTo>
                <a:pt x="2659238" y="42185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5257D-68C4-4CBE-8219-ACE8104C9EB8}">
      <dsp:nvSpPr>
        <dsp:cNvPr id="0" name=""/>
        <dsp:cNvSpPr/>
      </dsp:nvSpPr>
      <dsp:spPr>
        <a:xfrm>
          <a:off x="2464445" y="1039354"/>
          <a:ext cx="1844143" cy="9210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51910-C6BE-4A84-8A88-5D0E98C75024}">
      <dsp:nvSpPr>
        <dsp:cNvPr id="0" name=""/>
        <dsp:cNvSpPr/>
      </dsp:nvSpPr>
      <dsp:spPr>
        <a:xfrm>
          <a:off x="2625611" y="1192461"/>
          <a:ext cx="1844143" cy="921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تربیت فردی</a:t>
          </a:r>
        </a:p>
      </dsp:txBody>
      <dsp:txXfrm>
        <a:off x="2652588" y="1219438"/>
        <a:ext cx="1790189" cy="867109"/>
      </dsp:txXfrm>
    </dsp:sp>
    <dsp:sp modelId="{6CEC2EA8-6E7F-4E4C-8A91-978D4DBF0AA1}">
      <dsp:nvSpPr>
        <dsp:cNvPr id="0" name=""/>
        <dsp:cNvSpPr/>
      </dsp:nvSpPr>
      <dsp:spPr>
        <a:xfrm>
          <a:off x="5320508" y="2382269"/>
          <a:ext cx="1450493" cy="9210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80A65-79B4-496F-A5B0-B337B330DBF8}">
      <dsp:nvSpPr>
        <dsp:cNvPr id="0" name=""/>
        <dsp:cNvSpPr/>
      </dsp:nvSpPr>
      <dsp:spPr>
        <a:xfrm>
          <a:off x="5481674" y="2535377"/>
          <a:ext cx="1450493" cy="921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تربیت فکری ذهنی عقلانی</a:t>
          </a:r>
        </a:p>
      </dsp:txBody>
      <dsp:txXfrm>
        <a:off x="5508651" y="2562354"/>
        <a:ext cx="1396539" cy="867109"/>
      </dsp:txXfrm>
    </dsp:sp>
    <dsp:sp modelId="{6868EDC6-C08B-49D1-9D26-DD6452DA0C5B}">
      <dsp:nvSpPr>
        <dsp:cNvPr id="0" name=""/>
        <dsp:cNvSpPr/>
      </dsp:nvSpPr>
      <dsp:spPr>
        <a:xfrm>
          <a:off x="3547682" y="2382269"/>
          <a:ext cx="1450493" cy="9210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0DDC0-DA1F-45BF-A1A8-358E976BFF6D}">
      <dsp:nvSpPr>
        <dsp:cNvPr id="0" name=""/>
        <dsp:cNvSpPr/>
      </dsp:nvSpPr>
      <dsp:spPr>
        <a:xfrm>
          <a:off x="3708848" y="2535377"/>
          <a:ext cx="1450493" cy="921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تربیت خلقی شخصیتی</a:t>
          </a:r>
        </a:p>
      </dsp:txBody>
      <dsp:txXfrm>
        <a:off x="3735825" y="2562354"/>
        <a:ext cx="1396539" cy="867109"/>
      </dsp:txXfrm>
    </dsp:sp>
    <dsp:sp modelId="{58AF7BFA-3835-4CBC-BFB1-52DD30D18B0A}">
      <dsp:nvSpPr>
        <dsp:cNvPr id="0" name=""/>
        <dsp:cNvSpPr/>
      </dsp:nvSpPr>
      <dsp:spPr>
        <a:xfrm>
          <a:off x="1774857" y="2382269"/>
          <a:ext cx="1450493" cy="9210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D4A4C-4711-4369-8356-50886899A5E1}">
      <dsp:nvSpPr>
        <dsp:cNvPr id="0" name=""/>
        <dsp:cNvSpPr/>
      </dsp:nvSpPr>
      <dsp:spPr>
        <a:xfrm>
          <a:off x="1936023" y="2535377"/>
          <a:ext cx="1450493" cy="921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تربیت هنری</a:t>
          </a:r>
        </a:p>
      </dsp:txBody>
      <dsp:txXfrm>
        <a:off x="1963000" y="2562354"/>
        <a:ext cx="1396539" cy="867109"/>
      </dsp:txXfrm>
    </dsp:sp>
    <dsp:sp modelId="{37539E0F-E10F-4254-9BC9-DB6385E29DD1}">
      <dsp:nvSpPr>
        <dsp:cNvPr id="0" name=""/>
        <dsp:cNvSpPr/>
      </dsp:nvSpPr>
      <dsp:spPr>
        <a:xfrm>
          <a:off x="2031" y="2382269"/>
          <a:ext cx="1450493" cy="9210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A95D1-6569-4CE9-BDD3-7CF8DFDBD9A9}">
      <dsp:nvSpPr>
        <dsp:cNvPr id="0" name=""/>
        <dsp:cNvSpPr/>
      </dsp:nvSpPr>
      <dsp:spPr>
        <a:xfrm>
          <a:off x="163197" y="2535377"/>
          <a:ext cx="1450493" cy="921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تربیت زیستی بدنی</a:t>
          </a:r>
        </a:p>
      </dsp:txBody>
      <dsp:txXfrm>
        <a:off x="190174" y="2562354"/>
        <a:ext cx="1396539" cy="8671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5B13D-0D01-417F-B3BD-226EED9DC569}">
      <dsp:nvSpPr>
        <dsp:cNvPr id="0" name=""/>
        <dsp:cNvSpPr/>
      </dsp:nvSpPr>
      <dsp:spPr>
        <a:xfrm>
          <a:off x="1277486" y="2798475"/>
          <a:ext cx="1095103" cy="521169"/>
        </a:xfrm>
        <a:custGeom>
          <a:avLst/>
          <a:gdLst/>
          <a:ahLst/>
          <a:cxnLst/>
          <a:rect l="0" t="0" r="0" b="0"/>
          <a:pathLst>
            <a:path>
              <a:moveTo>
                <a:pt x="1095103" y="0"/>
              </a:moveTo>
              <a:lnTo>
                <a:pt x="1095103" y="355161"/>
              </a:lnTo>
              <a:lnTo>
                <a:pt x="0" y="355161"/>
              </a:lnTo>
              <a:lnTo>
                <a:pt x="0" y="52116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EA7A0-C698-4A8A-8868-8AEE2E0731CF}">
      <dsp:nvSpPr>
        <dsp:cNvPr id="0" name=""/>
        <dsp:cNvSpPr/>
      </dsp:nvSpPr>
      <dsp:spPr>
        <a:xfrm>
          <a:off x="2372590" y="2798475"/>
          <a:ext cx="1095103" cy="521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161"/>
              </a:lnTo>
              <a:lnTo>
                <a:pt x="1095103" y="355161"/>
              </a:lnTo>
              <a:lnTo>
                <a:pt x="1095103" y="52116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A7093-3D49-4BE2-94DB-7C5346CD8398}">
      <dsp:nvSpPr>
        <dsp:cNvPr id="0" name=""/>
        <dsp:cNvSpPr/>
      </dsp:nvSpPr>
      <dsp:spPr>
        <a:xfrm>
          <a:off x="2372590" y="1139394"/>
          <a:ext cx="2190206" cy="521169"/>
        </a:xfrm>
        <a:custGeom>
          <a:avLst/>
          <a:gdLst/>
          <a:ahLst/>
          <a:cxnLst/>
          <a:rect l="0" t="0" r="0" b="0"/>
          <a:pathLst>
            <a:path>
              <a:moveTo>
                <a:pt x="2190206" y="0"/>
              </a:moveTo>
              <a:lnTo>
                <a:pt x="2190206" y="355161"/>
              </a:lnTo>
              <a:lnTo>
                <a:pt x="0" y="355161"/>
              </a:lnTo>
              <a:lnTo>
                <a:pt x="0" y="52116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348BD-D522-4946-850F-032A0E1406CC}">
      <dsp:nvSpPr>
        <dsp:cNvPr id="0" name=""/>
        <dsp:cNvSpPr/>
      </dsp:nvSpPr>
      <dsp:spPr>
        <a:xfrm>
          <a:off x="4517076" y="1139394"/>
          <a:ext cx="91440" cy="5211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116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5FC7E-DEC2-4E57-B49E-87BB2BB7BF09}">
      <dsp:nvSpPr>
        <dsp:cNvPr id="0" name=""/>
        <dsp:cNvSpPr/>
      </dsp:nvSpPr>
      <dsp:spPr>
        <a:xfrm>
          <a:off x="4562796" y="1139394"/>
          <a:ext cx="2190206" cy="521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161"/>
              </a:lnTo>
              <a:lnTo>
                <a:pt x="2190206" y="355161"/>
              </a:lnTo>
              <a:lnTo>
                <a:pt x="2190206" y="52116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5257D-68C4-4CBE-8219-ACE8104C9EB8}">
      <dsp:nvSpPr>
        <dsp:cNvPr id="0" name=""/>
        <dsp:cNvSpPr/>
      </dsp:nvSpPr>
      <dsp:spPr>
        <a:xfrm>
          <a:off x="2869135" y="1482"/>
          <a:ext cx="3387322" cy="11379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51910-C6BE-4A84-8A88-5D0E98C75024}">
      <dsp:nvSpPr>
        <dsp:cNvPr id="0" name=""/>
        <dsp:cNvSpPr/>
      </dsp:nvSpPr>
      <dsp:spPr>
        <a:xfrm>
          <a:off x="3068245" y="190636"/>
          <a:ext cx="3387322" cy="1137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تربیت خلقی شخصیتی</a:t>
          </a:r>
        </a:p>
      </dsp:txBody>
      <dsp:txXfrm>
        <a:off x="3101573" y="223964"/>
        <a:ext cx="3320666" cy="1071255"/>
      </dsp:txXfrm>
    </dsp:sp>
    <dsp:sp modelId="{6CEC2EA8-6E7F-4E4C-8A91-978D4DBF0AA1}">
      <dsp:nvSpPr>
        <dsp:cNvPr id="0" name=""/>
        <dsp:cNvSpPr/>
      </dsp:nvSpPr>
      <dsp:spPr>
        <a:xfrm>
          <a:off x="5857009" y="1660563"/>
          <a:ext cx="1791987" cy="11379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80A65-79B4-496F-A5B0-B337B330DBF8}">
      <dsp:nvSpPr>
        <dsp:cNvPr id="0" name=""/>
        <dsp:cNvSpPr/>
      </dsp:nvSpPr>
      <dsp:spPr>
        <a:xfrm>
          <a:off x="6056119" y="1849718"/>
          <a:ext cx="1791987" cy="1137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صفات روحی</a:t>
          </a:r>
        </a:p>
      </dsp:txBody>
      <dsp:txXfrm>
        <a:off x="6089447" y="1883046"/>
        <a:ext cx="1725331" cy="1071255"/>
      </dsp:txXfrm>
    </dsp:sp>
    <dsp:sp modelId="{6868EDC6-C08B-49D1-9D26-DD6452DA0C5B}">
      <dsp:nvSpPr>
        <dsp:cNvPr id="0" name=""/>
        <dsp:cNvSpPr/>
      </dsp:nvSpPr>
      <dsp:spPr>
        <a:xfrm>
          <a:off x="3666803" y="1660563"/>
          <a:ext cx="1791987" cy="11379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0DDC0-DA1F-45BF-A1A8-358E976BFF6D}">
      <dsp:nvSpPr>
        <dsp:cNvPr id="0" name=""/>
        <dsp:cNvSpPr/>
      </dsp:nvSpPr>
      <dsp:spPr>
        <a:xfrm>
          <a:off x="3865912" y="1849718"/>
          <a:ext cx="1791987" cy="1137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انفعالات و هیجانات</a:t>
          </a:r>
        </a:p>
      </dsp:txBody>
      <dsp:txXfrm>
        <a:off x="3899240" y="1883046"/>
        <a:ext cx="1725331" cy="1071255"/>
      </dsp:txXfrm>
    </dsp:sp>
    <dsp:sp modelId="{37539E0F-E10F-4254-9BC9-DB6385E29DD1}">
      <dsp:nvSpPr>
        <dsp:cNvPr id="0" name=""/>
        <dsp:cNvSpPr/>
      </dsp:nvSpPr>
      <dsp:spPr>
        <a:xfrm>
          <a:off x="1476596" y="1660563"/>
          <a:ext cx="1791987" cy="11379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A95D1-6569-4CE9-BDD3-7CF8DFDBD9A9}">
      <dsp:nvSpPr>
        <dsp:cNvPr id="0" name=""/>
        <dsp:cNvSpPr/>
      </dsp:nvSpPr>
      <dsp:spPr>
        <a:xfrm>
          <a:off x="1675706" y="1849718"/>
          <a:ext cx="1791987" cy="1137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امیال و گرایش‌ها</a:t>
          </a:r>
        </a:p>
      </dsp:txBody>
      <dsp:txXfrm>
        <a:off x="1709034" y="1883046"/>
        <a:ext cx="1725331" cy="1071255"/>
      </dsp:txXfrm>
    </dsp:sp>
    <dsp:sp modelId="{CF8D3949-2A07-488F-BC19-36F8F02C0005}">
      <dsp:nvSpPr>
        <dsp:cNvPr id="0" name=""/>
        <dsp:cNvSpPr/>
      </dsp:nvSpPr>
      <dsp:spPr>
        <a:xfrm>
          <a:off x="2571699" y="3319645"/>
          <a:ext cx="1791987" cy="11379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C5F23-2758-4688-8877-C73D3B8224F9}">
      <dsp:nvSpPr>
        <dsp:cNvPr id="0" name=""/>
        <dsp:cNvSpPr/>
      </dsp:nvSpPr>
      <dsp:spPr>
        <a:xfrm>
          <a:off x="2770809" y="3508799"/>
          <a:ext cx="1791987" cy="1137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غرایز</a:t>
          </a:r>
        </a:p>
      </dsp:txBody>
      <dsp:txXfrm>
        <a:off x="2804137" y="3542127"/>
        <a:ext cx="1725331" cy="1071255"/>
      </dsp:txXfrm>
    </dsp:sp>
    <dsp:sp modelId="{F1730035-AF61-4BAE-A8D9-F233E1B71FAB}">
      <dsp:nvSpPr>
        <dsp:cNvPr id="0" name=""/>
        <dsp:cNvSpPr/>
      </dsp:nvSpPr>
      <dsp:spPr>
        <a:xfrm>
          <a:off x="381492" y="3319645"/>
          <a:ext cx="1791987" cy="11379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41571-0A50-40D7-AF57-B836F71026F9}">
      <dsp:nvSpPr>
        <dsp:cNvPr id="0" name=""/>
        <dsp:cNvSpPr/>
      </dsp:nvSpPr>
      <dsp:spPr>
        <a:xfrm>
          <a:off x="580602" y="3508799"/>
          <a:ext cx="1791987" cy="1137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Zar" panose="00000400000000000000" pitchFamily="2" charset="-78"/>
            </a:rPr>
            <a:t>قوای فطری</a:t>
          </a:r>
        </a:p>
      </dsp:txBody>
      <dsp:txXfrm>
        <a:off x="613930" y="3542127"/>
        <a:ext cx="1725331" cy="1071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B1DF6-5BEA-477E-A139-706AF476D784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20296-D930-4C5F-8060-2312BE337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2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اینجا از موضوع</a:t>
            </a:r>
            <a:r>
              <a:rPr lang="fa-IR" baseline="0" dirty="0"/>
              <a:t> به سرعت رد می‌شویم. توضیح مدیریت مدیر را در اسلایدهای آینده خواهیم داشت.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20296-D930-4C5F-8060-2312BE3378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13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خطای راهبردی در تربیت طلبه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 rtl="1"/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توجه به زیر صفرها برای رساندن آنها به صفر!</a:t>
            </a:r>
          </a:p>
          <a:p>
            <a:pPr algn="just" rtl="1"/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</a:t>
            </a:r>
            <a:r>
              <a:rPr lang="fa-I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غفلت از مستعدان برای رساندن آنها به اوج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20296-D930-4C5F-8060-2312BE33788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56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خطای راهبردی در تربیت طلبه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 rtl="1"/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توجه به زیر صفرها برای رساندن آنها به صفر!</a:t>
            </a:r>
          </a:p>
          <a:p>
            <a:pPr algn="just" rtl="1"/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</a:t>
            </a:r>
            <a:r>
              <a:rPr lang="fa-I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غفلت از مستعدان برای رساندن آنها به اوج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20296-D930-4C5F-8060-2312BE33788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73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به مناسبت حضور برخی از مدیران مدارس علمیه در جمع ما:‌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20296-D930-4C5F-8060-2312BE33788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46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به مناسبت حضور برخی از مدیران مدارس علمیه در جمع ما:‌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20296-D930-4C5F-8060-2312BE33788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60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به مناسبت حضور برخی از مدیران مدارس علمیه در جمع ما:‌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20296-D930-4C5F-8060-2312BE33788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02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به مناسبت حضور برخی از مدیران مدارس علمیه در جمع ما:‌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20296-D930-4C5F-8060-2312BE33788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91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سیمای انسان بزرگ</a:t>
            </a:r>
            <a:r>
              <a:rPr lang="fa-IR" baseline="0" dirty="0"/>
              <a:t> و جامع را نمی‌توانیم الان معلوم کنیم. فعلا برخی از ویژگی‌های متیقن او را بیان می‌کنیم.</a:t>
            </a:r>
          </a:p>
          <a:p>
            <a:r>
              <a:rPr lang="fa-IR" baseline="0" dirty="0"/>
              <a:t>صرفا از باب نمونه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20296-D930-4C5F-8060-2312BE33788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26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dirty="0"/>
              <a:t>بر</a:t>
            </a:r>
            <a:r>
              <a:rPr lang="fa-IR" baseline="0" dirty="0"/>
              <a:t> سیه دل چه سود خواندن وعظ. نرد میخ آهنین بر سنگ</a:t>
            </a:r>
          </a:p>
          <a:p>
            <a:pPr algn="just" rtl="1"/>
            <a:r>
              <a:rPr lang="fa-IR" baseline="0" dirty="0"/>
              <a:t>جنس بد نیکو نگردد چونکه بنیادش بد است . تربیت نااهل را چون گردکان بر گنبد است.</a:t>
            </a:r>
          </a:p>
          <a:p>
            <a:pPr algn="just" rtl="1"/>
            <a:endParaRPr lang="fa-IR" baseline="0" dirty="0"/>
          </a:p>
          <a:p>
            <a:pPr algn="just" rtl="1"/>
            <a:r>
              <a:rPr lang="fa-IR" baseline="0" dirty="0"/>
              <a:t>فیض روح القدس ار باز مدد فرماید ... </a:t>
            </a:r>
          </a:p>
          <a:p>
            <a:pPr algn="just" rtl="1"/>
            <a:r>
              <a:rPr lang="fa-IR" baseline="0" dirty="0"/>
              <a:t>به ذره ار نظر لطف بوتراب کند 	به آسمان رود و کار آفتاب کند.</a:t>
            </a:r>
          </a:p>
          <a:p>
            <a:pPr algn="just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 که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یک گوشه چشمت غم عالم ببرد 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حیف باشد که تو باشی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و مرا غم ببرد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20296-D930-4C5F-8060-2312BE33788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2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dirty="0"/>
              <a:t>ایدآل این است که همه تلاش کنند عامل تربیت باشند</a:t>
            </a:r>
            <a:r>
              <a:rPr lang="fa-IR" baseline="0" dirty="0"/>
              <a:t> و به سطح نازل کار قناعت نکنند. رویکرد تربیتی باید فراگیر شود.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20296-D930-4C5F-8060-2312BE3378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2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dirty="0"/>
              <a:t>ایدآل این است که همه تلاش کنند عامل تربیت باشند</a:t>
            </a:r>
            <a:r>
              <a:rPr lang="fa-IR" baseline="0" dirty="0"/>
              <a:t> و به سطح نازل کار قناعت نکنند. رویکرد تربیتی باید فراگیر شود.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20296-D930-4C5F-8060-2312BE3378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62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dirty="0"/>
              <a:t>ایدآل این است که همه تلاش کنند عامل تربیت باشند</a:t>
            </a:r>
            <a:r>
              <a:rPr lang="fa-IR" baseline="0" dirty="0"/>
              <a:t> و به سطح نازل کار قناعت نکنند. رویکرد تربیتی باید فراگیر شود.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20296-D930-4C5F-8060-2312BE33788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95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dirty="0"/>
              <a:t>ایدآل این است که همه تلاش کنند عامل تربیت باشند</a:t>
            </a:r>
            <a:r>
              <a:rPr lang="fa-IR" baseline="0" dirty="0"/>
              <a:t> و به سطح نازل کار قناعت نکنند. رویکرد تربیتی باید فراگیر شود.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20296-D930-4C5F-8060-2312BE33788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11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به مناسبت حضور برخی از مدیران مدارس علمیه در جمع ما:‌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20296-D930-4C5F-8060-2312BE33788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8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به مناسبت حضور برخی از مدیران مدارس علمیه در جمع ما:‌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20296-D930-4C5F-8060-2312BE33788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73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به مناسبت حضور برخی از مدیران مدارس علمیه در جمع ما:‌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20296-D930-4C5F-8060-2312BE33788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28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خطای راهبردی در تربیت طلبه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 rtl="1"/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توجه به زیر صفرها برای رساندن آنها به صفر!</a:t>
            </a:r>
          </a:p>
          <a:p>
            <a:pPr algn="just" rtl="1"/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</a:t>
            </a:r>
            <a:r>
              <a:rPr lang="fa-I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غفلت از مستعدان برای رساندن آنها به اوج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20296-D930-4C5F-8060-2312BE33788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9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EB01-D5CE-488F-9651-E2AB1E673F1F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نهاد سرپرستی طلاب مدرسه معصومیه (نسم)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B60D-CC16-4A84-B628-7A4FF3A27D7C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نهاد سرپرستی طلاب مدرسه معصومیه (نسم)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4A06-3B9A-4CAF-BF80-CB97FF2855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B43-4B2B-4072-B97E-F6AE3A42849C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نهاد سرپرستی طلاب مدرسه معصومیه (نسم)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4A06-3B9A-4CAF-BF80-CB97FF2855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FC1B-0B4D-4E8D-9A16-1F4A2A8FBC57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r>
              <a:rPr lang="fa-IR"/>
              <a:t>نهاد سرپرستی طلاب مدرسه معصومیه (نسم)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CC4A06-3B9A-4CAF-BF80-CB97FF2855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741C-21AC-4507-93C8-FCD6FA0A16D0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نهاد سرپرستی طلاب مدرسه معصومیه (نسم)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4A06-3B9A-4CAF-BF80-CB97FF2855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F889-AF7B-45CD-B3AF-ADEF784D1F5F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نهاد سرپرستی طلاب مدرسه معصومیه (نسم)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4A06-3B9A-4CAF-BF80-CB97FF2855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76BA-071C-4A92-A456-AC0F1B524FBE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نهاد سرپرستی طلاب مدرسه معصومیه (نسم)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CC4A06-3B9A-4CAF-BF80-CB97FF2855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6E46-63DB-4B5F-A48D-842A90C87D54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نهاد سرپرستی طلاب مدرسه معصومیه (نسم)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4A06-3B9A-4CAF-BF80-CB97FF2855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58AA-40CD-4946-9E9B-47AB24EA46F1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نهاد سرپرستی طلاب مدرسه معصومیه (نسم)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4A06-3B9A-4CAF-BF80-CB97FF2855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8B5E-4A2B-4BF2-8230-AC153CD1BB23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نهاد سرپرستی طلاب مدرسه معصومیه (نسم)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4A06-3B9A-4CAF-BF80-CB97FF2855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F48E-7C4D-4029-A52B-74642D0600B2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نهاد سرپرستی طلاب مدرسه معصومیه (نسم)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4A06-3B9A-4CAF-BF80-CB97FF2855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2">
              <a:lumMod val="40000"/>
              <a:lumOff val="60000"/>
            </a:schemeClr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F0E910-188C-4F1D-A37E-24863B5EB928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fa-IR"/>
              <a:t>نهاد سرپرستی طلاب مدرسه معصومیه (نسم)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CC4A06-3B9A-4CAF-BF80-CB97FF2855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11052"/>
            <a:ext cx="6019799" cy="6035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Image result for طرح های اسلیمی">
            <a:extLst>
              <a:ext uri="{FF2B5EF4-FFF2-40B4-BE49-F238E27FC236}">
                <a16:creationId xmlns:a16="http://schemas.microsoft.com/office/drawing/2014/main" id="{43C9438D-DE96-4397-A80D-8C25187A7743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87093" y="3108357"/>
            <a:ext cx="3374186" cy="325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062891"/>
      </p:ext>
    </p:extLst>
  </p:cSld>
  <p:clrMapOvr>
    <a:masterClrMapping/>
  </p:clrMapOvr>
  <p:transition spd="med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848600" cy="838200"/>
          </a:xfrm>
        </p:spPr>
        <p:txBody>
          <a:bodyPr>
            <a:noAutofit/>
          </a:bodyPr>
          <a:lstStyle/>
          <a:p>
            <a:pPr algn="r" rtl="1"/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۲. مدل‌های طبقه‌بندی‌شده و منسجم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4163"/>
            <a:ext cx="7239000" cy="5303837"/>
          </a:xfrm>
        </p:spPr>
        <p:txBody>
          <a:bodyPr>
            <a:normAutofit lnSpcReduction="10000"/>
          </a:bodyPr>
          <a:lstStyle/>
          <a:p>
            <a:pPr lvl="1"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بر اساس قوای نفس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بر اساس روابط چهارگانه انسان </a:t>
            </a:r>
          </a:p>
          <a:p>
            <a:pPr lvl="2" algn="r" rtl="1">
              <a:buFont typeface="Wingdings" panose="05000000000000000000" pitchFamily="2" charset="2"/>
              <a:buChar char="q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رابطه با خدا</a:t>
            </a:r>
          </a:p>
          <a:p>
            <a:pPr lvl="2" algn="r" rtl="1">
              <a:buFont typeface="Wingdings" panose="05000000000000000000" pitchFamily="2" charset="2"/>
              <a:buChar char="q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رابطه با خود</a:t>
            </a:r>
          </a:p>
          <a:p>
            <a:pPr lvl="2" algn="r" rtl="1">
              <a:buFont typeface="Wingdings" panose="05000000000000000000" pitchFamily="2" charset="2"/>
              <a:buChar char="q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رابطه با دیگران </a:t>
            </a:r>
          </a:p>
          <a:p>
            <a:pPr lvl="2" algn="r" rtl="1">
              <a:buFont typeface="Wingdings" panose="05000000000000000000" pitchFamily="2" charset="2"/>
              <a:buChar char="q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رابطه با طبیعت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بر اساس ابعاد وجودی انسان</a:t>
            </a:r>
          </a:p>
          <a:p>
            <a:pPr lvl="2" algn="r" rtl="1">
              <a:buFont typeface="Wingdings" panose="05000000000000000000" pitchFamily="2" charset="2"/>
              <a:buChar char="q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گرایش</a:t>
            </a:r>
          </a:p>
          <a:p>
            <a:pPr lvl="2" algn="r" rtl="1">
              <a:buFont typeface="Wingdings" panose="05000000000000000000" pitchFamily="2" charset="2"/>
              <a:buChar char="q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شناخت</a:t>
            </a:r>
          </a:p>
          <a:p>
            <a:pPr lvl="2" algn="r" rtl="1">
              <a:buFont typeface="Wingdings" panose="05000000000000000000" pitchFamily="2" charset="2"/>
              <a:buChar char="q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رفتار</a:t>
            </a:r>
          </a:p>
        </p:txBody>
      </p:sp>
      <p:pic>
        <p:nvPicPr>
          <p:cNvPr id="4" name="Picture 3" descr="Image result for طرح های اسلیمی">
            <a:extLst>
              <a:ext uri="{FF2B5EF4-FFF2-40B4-BE49-F238E27FC236}">
                <a16:creationId xmlns:a16="http://schemas.microsoft.com/office/drawing/2014/main" id="{F1350C97-9D00-4114-9687-4BBCEE88D662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6907" y="3565444"/>
            <a:ext cx="3374186" cy="325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11172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848600" cy="838200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تخصص‌های مورد نیاز در عرصه سلامت و پزشکی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55D301-0CFE-409D-B787-6D3F21CFB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09700"/>
              </p:ext>
            </p:extLst>
          </p:nvPr>
        </p:nvGraphicFramePr>
        <p:xfrm>
          <a:off x="304798" y="533400"/>
          <a:ext cx="8534402" cy="609600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41607">
                  <a:extLst>
                    <a:ext uri="{9D8B030D-6E8A-4147-A177-3AD203B41FA5}">
                      <a16:colId xmlns:a16="http://schemas.microsoft.com/office/drawing/2014/main" val="2743126947"/>
                    </a:ext>
                  </a:extLst>
                </a:gridCol>
                <a:gridCol w="959053">
                  <a:extLst>
                    <a:ext uri="{9D8B030D-6E8A-4147-A177-3AD203B41FA5}">
                      <a16:colId xmlns:a16="http://schemas.microsoft.com/office/drawing/2014/main" val="1199500129"/>
                    </a:ext>
                  </a:extLst>
                </a:gridCol>
                <a:gridCol w="1021170">
                  <a:extLst>
                    <a:ext uri="{9D8B030D-6E8A-4147-A177-3AD203B41FA5}">
                      <a16:colId xmlns:a16="http://schemas.microsoft.com/office/drawing/2014/main" val="152461077"/>
                    </a:ext>
                  </a:extLst>
                </a:gridCol>
                <a:gridCol w="1363176">
                  <a:extLst>
                    <a:ext uri="{9D8B030D-6E8A-4147-A177-3AD203B41FA5}">
                      <a16:colId xmlns:a16="http://schemas.microsoft.com/office/drawing/2014/main" val="3381577847"/>
                    </a:ext>
                  </a:extLst>
                </a:gridCol>
                <a:gridCol w="1363176">
                  <a:extLst>
                    <a:ext uri="{9D8B030D-6E8A-4147-A177-3AD203B41FA5}">
                      <a16:colId xmlns:a16="http://schemas.microsoft.com/office/drawing/2014/main" val="3478615300"/>
                    </a:ext>
                  </a:extLst>
                </a:gridCol>
                <a:gridCol w="1363176">
                  <a:extLst>
                    <a:ext uri="{9D8B030D-6E8A-4147-A177-3AD203B41FA5}">
                      <a16:colId xmlns:a16="http://schemas.microsoft.com/office/drawing/2014/main" val="1711112345"/>
                    </a:ext>
                  </a:extLst>
                </a:gridCol>
                <a:gridCol w="1123044">
                  <a:extLst>
                    <a:ext uri="{9D8B030D-6E8A-4147-A177-3AD203B41FA5}">
                      <a16:colId xmlns:a16="http://schemas.microsoft.com/office/drawing/2014/main" val="4186813702"/>
                    </a:ext>
                  </a:extLst>
                </a:gridCol>
              </a:tblGrid>
              <a:tr h="543848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اهداف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800" dirty="0" err="1">
                          <a:effectLst/>
                          <a:cs typeface="B Zar" panose="00000400000000000000" pitchFamily="2" charset="-78"/>
                        </a:rPr>
                        <a:t>حوزه‌ی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800" dirty="0" err="1">
                          <a:effectLst/>
                          <a:cs typeface="B Zar" panose="00000400000000000000" pitchFamily="2" charset="-78"/>
                        </a:rPr>
                        <a:t>بندگی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800">
                          <a:effectLst/>
                          <a:cs typeface="B Zar" panose="00000400000000000000" pitchFamily="2" charset="-78"/>
                        </a:rPr>
                        <a:t>حوزه‌ی شخصی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800">
                          <a:effectLst/>
                          <a:cs typeface="B Zar" panose="00000400000000000000" pitchFamily="2" charset="-78"/>
                        </a:rPr>
                        <a:t>حوزه‌ی اجتماعی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800">
                          <a:effectLst/>
                          <a:cs typeface="B Zar" panose="00000400000000000000" pitchFamily="2" charset="-78"/>
                        </a:rPr>
                        <a:t>حوزه‌ی طبیعی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5289677"/>
                  </a:ext>
                </a:extLst>
              </a:tr>
              <a:tr h="57384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400" b="1" dirty="0" err="1">
                          <a:effectLst/>
                          <a:cs typeface="B Zar" panose="00000400000000000000" pitchFamily="2" charset="-78"/>
                        </a:rPr>
                        <a:t>فرهنگی</a:t>
                      </a:r>
                      <a:r>
                        <a:rPr lang="ar-SA" sz="1400" b="1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400" b="1" dirty="0" err="1">
                          <a:effectLst/>
                          <a:cs typeface="B Zar" panose="00000400000000000000" pitchFamily="2" charset="-78"/>
                        </a:rPr>
                        <a:t>اجتماعی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400" b="1" dirty="0" err="1">
                          <a:effectLst/>
                          <a:cs typeface="B Zar" panose="00000400000000000000" pitchFamily="2" charset="-78"/>
                        </a:rPr>
                        <a:t>اقتصادی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400" b="1" dirty="0" err="1">
                          <a:effectLst/>
                          <a:cs typeface="B Zar" panose="00000400000000000000" pitchFamily="2" charset="-78"/>
                        </a:rPr>
                        <a:t>سیاسی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227399"/>
                  </a:ext>
                </a:extLst>
              </a:tr>
              <a:tr h="1812447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800">
                          <a:effectLst/>
                          <a:cs typeface="B Zar" panose="00000400000000000000" pitchFamily="2" charset="-78"/>
                        </a:rPr>
                        <a:t>بینشی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400" dirty="0" err="1">
                          <a:effectLst/>
                          <a:cs typeface="B Zar" panose="00000400000000000000" pitchFamily="2" charset="-78"/>
                        </a:rPr>
                        <a:t>مانند</a:t>
                      </a:r>
                      <a:r>
                        <a:rPr lang="ar-SA" sz="14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400" dirty="0" err="1">
                          <a:effectLst/>
                          <a:cs typeface="B Zar" panose="00000400000000000000" pitchFamily="2" charset="-78"/>
                        </a:rPr>
                        <a:t>شناخت</a:t>
                      </a:r>
                      <a:r>
                        <a:rPr lang="ar-SA" sz="1400" dirty="0">
                          <a:effectLst/>
                          <a:cs typeface="B Zar" panose="00000400000000000000" pitchFamily="2" charset="-78"/>
                        </a:rPr>
                        <a:t> خدا و </a:t>
                      </a:r>
                      <a:r>
                        <a:rPr lang="ar-SA" sz="1400" dirty="0" err="1">
                          <a:effectLst/>
                          <a:cs typeface="B Zar" panose="00000400000000000000" pitchFamily="2" charset="-78"/>
                        </a:rPr>
                        <a:t>پیامبر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400">
                          <a:effectLst/>
                          <a:cs typeface="B Zar" panose="00000400000000000000" pitchFamily="2" charset="-78"/>
                        </a:rPr>
                        <a:t>مانند خودشناسی و شناخت فضایل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400">
                          <a:effectLst/>
                          <a:cs typeface="B Zar" panose="00000400000000000000" pitchFamily="2" charset="-78"/>
                        </a:rPr>
                        <a:t>مانند شناخت حقوق دیگران و قوانین اجتماعی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400">
                          <a:effectLst/>
                          <a:cs typeface="B Zar" panose="00000400000000000000" pitchFamily="2" charset="-78"/>
                        </a:rPr>
                        <a:t>مانند شناخت احکام و اولویت‌های اقتصادی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400">
                          <a:effectLst/>
                          <a:cs typeface="B Zar" panose="00000400000000000000" pitchFamily="2" charset="-78"/>
                        </a:rPr>
                        <a:t>مانند شناخت اهداف سیاسی اسلام و آگاهی از شرایط سیاسی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400">
                          <a:effectLst/>
                          <a:cs typeface="B Zar" panose="00000400000000000000" pitchFamily="2" charset="-78"/>
                        </a:rPr>
                        <a:t>مانند شناخت وظایف انسان نسبت به طبیعت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3503924"/>
                  </a:ext>
                </a:extLst>
              </a:tr>
              <a:tr h="1353413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800">
                          <a:effectLst/>
                          <a:cs typeface="B Zar" panose="00000400000000000000" pitchFamily="2" charset="-78"/>
                        </a:rPr>
                        <a:t>گرایشی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400">
                          <a:effectLst/>
                          <a:cs typeface="B Zar" panose="00000400000000000000" pitchFamily="2" charset="-78"/>
                        </a:rPr>
                        <a:t>مانند محبت به خدا و خوف از او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400">
                          <a:effectLst/>
                          <a:cs typeface="B Zar" panose="00000400000000000000" pitchFamily="2" charset="-78"/>
                        </a:rPr>
                        <a:t>مانند علم‌دوستی و احساس عزت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400">
                          <a:effectLst/>
                          <a:cs typeface="B Zar" panose="00000400000000000000" pitchFamily="2" charset="-78"/>
                        </a:rPr>
                        <a:t>مانند علاقه به والدین و حس همیاری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400">
                          <a:effectLst/>
                          <a:cs typeface="B Zar" panose="00000400000000000000" pitchFamily="2" charset="-78"/>
                        </a:rPr>
                        <a:t>مانند روحیه‌ی قناعت و بیزاری از تنبلی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400">
                          <a:effectLst/>
                          <a:cs typeface="B Zar" panose="00000400000000000000" pitchFamily="2" charset="-78"/>
                        </a:rPr>
                        <a:t>مانند گرایش به تحقق دولت کریمه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400">
                          <a:effectLst/>
                          <a:cs typeface="B Zar" panose="00000400000000000000" pitchFamily="2" charset="-78"/>
                        </a:rPr>
                        <a:t>مانند علاقه به حفظ و بهبود منابع طبیعی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0311934"/>
                  </a:ext>
                </a:extLst>
              </a:tr>
              <a:tr h="1812447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800" dirty="0" err="1">
                          <a:effectLst/>
                          <a:cs typeface="B Zar" panose="00000400000000000000" pitchFamily="2" charset="-78"/>
                        </a:rPr>
                        <a:t>رفتاری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400">
                          <a:effectLst/>
                          <a:cs typeface="B Zar" panose="00000400000000000000" pitchFamily="2" charset="-78"/>
                        </a:rPr>
                        <a:t>مانند شکر و تقوای الهی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400">
                          <a:effectLst/>
                          <a:cs typeface="B Zar" panose="00000400000000000000" pitchFamily="2" charset="-78"/>
                        </a:rPr>
                        <a:t>مانند نظم و برنامه‌ریزی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400">
                          <a:effectLst/>
                          <a:cs typeface="B Zar" panose="00000400000000000000" pitchFamily="2" charset="-78"/>
                        </a:rPr>
                        <a:t>مانند معاشرت نیکو و دفاع از حق دیگران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400">
                          <a:effectLst/>
                          <a:cs typeface="B Zar" panose="00000400000000000000" pitchFamily="2" charset="-78"/>
                        </a:rPr>
                        <a:t>مانند انفاق و میانه‌روی در مصرف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400" dirty="0" err="1">
                          <a:effectLst/>
                          <a:cs typeface="B Zar" panose="00000400000000000000" pitchFamily="2" charset="-78"/>
                        </a:rPr>
                        <a:t>مانند</a:t>
                      </a:r>
                      <a:r>
                        <a:rPr lang="ar-SA" sz="1400" dirty="0">
                          <a:effectLst/>
                          <a:cs typeface="B Zar" panose="00000400000000000000" pitchFamily="2" charset="-78"/>
                        </a:rPr>
                        <a:t> التزام به </a:t>
                      </a:r>
                      <a:r>
                        <a:rPr lang="ar-SA" sz="1400" dirty="0" err="1">
                          <a:effectLst/>
                          <a:cs typeface="B Zar" panose="00000400000000000000" pitchFamily="2" charset="-78"/>
                        </a:rPr>
                        <a:t>ولایت</a:t>
                      </a:r>
                      <a:r>
                        <a:rPr lang="ar-SA" sz="14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400" dirty="0" err="1">
                          <a:effectLst/>
                          <a:cs typeface="B Zar" panose="00000400000000000000" pitchFamily="2" charset="-78"/>
                        </a:rPr>
                        <a:t>فقیه</a:t>
                      </a:r>
                      <a:r>
                        <a:rPr lang="ar-SA" sz="1400" dirty="0">
                          <a:effectLst/>
                          <a:cs typeface="B Zar" panose="00000400000000000000" pitchFamily="2" charset="-78"/>
                        </a:rPr>
                        <a:t> و </a:t>
                      </a:r>
                      <a:r>
                        <a:rPr lang="ar-SA" sz="1400" dirty="0" err="1">
                          <a:effectLst/>
                          <a:cs typeface="B Zar" panose="00000400000000000000" pitchFamily="2" charset="-78"/>
                        </a:rPr>
                        <a:t>حمایت</a:t>
                      </a:r>
                      <a:r>
                        <a:rPr lang="ar-SA" sz="1400" dirty="0">
                          <a:effectLst/>
                          <a:cs typeface="B Zar" panose="00000400000000000000" pitchFamily="2" charset="-78"/>
                        </a:rPr>
                        <a:t> از </a:t>
                      </a:r>
                      <a:r>
                        <a:rPr lang="ar-SA" sz="1400" dirty="0" err="1">
                          <a:effectLst/>
                          <a:cs typeface="B Zar" panose="00000400000000000000" pitchFamily="2" charset="-78"/>
                        </a:rPr>
                        <a:t>میهن</a:t>
                      </a:r>
                      <a:r>
                        <a:rPr lang="ar-SA" sz="14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400" dirty="0" err="1">
                          <a:effectLst/>
                          <a:cs typeface="B Zar" panose="00000400000000000000" pitchFamily="2" charset="-78"/>
                        </a:rPr>
                        <a:t>اسلامی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400" dirty="0" err="1">
                          <a:effectLst/>
                          <a:cs typeface="B Zar" panose="00000400000000000000" pitchFamily="2" charset="-78"/>
                        </a:rPr>
                        <a:t>مانند</a:t>
                      </a:r>
                      <a:r>
                        <a:rPr lang="ar-SA" sz="1400" dirty="0">
                          <a:effectLst/>
                          <a:cs typeface="B Zar" panose="00000400000000000000" pitchFamily="2" charset="-78"/>
                        </a:rPr>
                        <a:t> حفظ منابع </a:t>
                      </a:r>
                      <a:r>
                        <a:rPr lang="ar-SA" sz="1400" dirty="0" err="1">
                          <a:effectLst/>
                          <a:cs typeface="B Zar" panose="00000400000000000000" pitchFamily="2" charset="-78"/>
                        </a:rPr>
                        <a:t>طبیعی</a:t>
                      </a:r>
                      <a:r>
                        <a:rPr lang="ar-SA" sz="1400" dirty="0">
                          <a:effectLst/>
                          <a:cs typeface="B Zar" panose="00000400000000000000" pitchFamily="2" charset="-78"/>
                        </a:rPr>
                        <a:t> و </a:t>
                      </a:r>
                      <a:r>
                        <a:rPr lang="ar-SA" sz="1400" dirty="0" err="1">
                          <a:effectLst/>
                          <a:cs typeface="B Zar" panose="00000400000000000000" pitchFamily="2" charset="-78"/>
                        </a:rPr>
                        <a:t>بهره‌برداری</a:t>
                      </a:r>
                      <a:r>
                        <a:rPr lang="ar-SA" sz="14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400" dirty="0" err="1">
                          <a:effectLst/>
                          <a:cs typeface="B Zar" panose="00000400000000000000" pitchFamily="2" charset="-78"/>
                        </a:rPr>
                        <a:t>صحیح</a:t>
                      </a:r>
                      <a:r>
                        <a:rPr lang="ar-SA" sz="1400" dirty="0">
                          <a:effectLst/>
                          <a:cs typeface="B Zar" panose="00000400000000000000" pitchFamily="2" charset="-78"/>
                        </a:rPr>
                        <a:t> از آن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244697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4042E73-AAEA-86E1-1BDB-9850957B824C}"/>
              </a:ext>
            </a:extLst>
          </p:cNvPr>
          <p:cNvSpPr txBox="1"/>
          <p:nvPr/>
        </p:nvSpPr>
        <p:spPr>
          <a:xfrm>
            <a:off x="3352799" y="124739"/>
            <a:ext cx="2438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latin typeface="BTitr"/>
                <a:cs typeface="B Titr" panose="00000700000000000000" pitchFamily="2" charset="-78"/>
              </a:rPr>
              <a:t>استاد مصباح یزدی</a:t>
            </a:r>
          </a:p>
        </p:txBody>
      </p:sp>
    </p:spTree>
    <p:extLst>
      <p:ext uri="{BB962C8B-B14F-4D97-AF65-F5344CB8AC3E}">
        <p14:creationId xmlns:p14="http://schemas.microsoft.com/office/powerpoint/2010/main" val="338132276"/>
      </p:ext>
    </p:extLst>
  </p:cSld>
  <p:clrMapOvr>
    <a:masterClrMapping/>
  </p:clrMapOvr>
  <p:transition spd="med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848600" cy="838200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نظام‌نامه تربیتی المصطفی (ص)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5457BB-E58C-4A5C-AA6E-025A0808F2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055682"/>
              </p:ext>
            </p:extLst>
          </p:nvPr>
        </p:nvGraphicFramePr>
        <p:xfrm>
          <a:off x="990600" y="1769807"/>
          <a:ext cx="6858000" cy="4783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 result for طرح های اسلیمی">
            <a:extLst>
              <a:ext uri="{FF2B5EF4-FFF2-40B4-BE49-F238E27FC236}">
                <a16:creationId xmlns:a16="http://schemas.microsoft.com/office/drawing/2014/main" id="{0CADD812-C4A2-4009-89DF-D5CD68308F65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6907" y="3544057"/>
            <a:ext cx="3374186" cy="325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748354"/>
      </p:ext>
    </p:extLst>
  </p:cSld>
  <p:clrMapOvr>
    <a:masterClrMapping/>
  </p:clrMapOvr>
  <p:transition spd="med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5457BB-E58C-4A5C-AA6E-025A0808F2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374373"/>
              </p:ext>
            </p:extLst>
          </p:nvPr>
        </p:nvGraphicFramePr>
        <p:xfrm>
          <a:off x="990600" y="0"/>
          <a:ext cx="6858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35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848600" cy="838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ابعاد تربیت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76B3CCE-E51B-4998-BF04-E23AF59AF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58FB255-9D0E-4E8A-8B02-D9FC54B736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316650"/>
              </p:ext>
            </p:extLst>
          </p:nvPr>
        </p:nvGraphicFramePr>
        <p:xfrm>
          <a:off x="3276600" y="2351507"/>
          <a:ext cx="3048000" cy="281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64F3BCE2-CF17-45E0-95C2-5A00EB711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3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9" name="Picture 8" descr="Image result for طرح های اسلیمی">
            <a:extLst>
              <a:ext uri="{FF2B5EF4-FFF2-40B4-BE49-F238E27FC236}">
                <a16:creationId xmlns:a16="http://schemas.microsoft.com/office/drawing/2014/main" id="{EF439AC9-246D-4FEF-9EF0-40DD3D98C045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6907" y="3544057"/>
            <a:ext cx="3374186" cy="325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6422EA-2DCF-41CC-B670-F030063BB6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1030628"/>
            <a:ext cx="4906370" cy="49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98731"/>
      </p:ext>
    </p:extLst>
  </p:cSld>
  <p:clrMapOvr>
    <a:masterClrMapping/>
  </p:clrMapOvr>
  <p:transition spd="med"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848600" cy="838200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تعیین ساحت‌های تربیت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6705600" cy="5090711"/>
          </a:xfrm>
        </p:spPr>
        <p:txBody>
          <a:bodyPr>
            <a:normAutofit fontScale="77500" lnSpcReduction="200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بر اساس ارتباطات انسان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    ارتباط با </a:t>
            </a:r>
            <a:r>
              <a:rPr lang="fa-I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ماورای طبیعت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         خدا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         فرشتگان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         اولیای خدا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         عوالم غیب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    ارتباط با موجودات طبیعی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         ارتباط با خود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         ارتباط با سایر انسان‌ها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         ارتباط با موجودات دیگر</a:t>
            </a:r>
          </a:p>
          <a:p>
            <a:pPr marL="1795463" indent="-1795463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محیط زیست طبیعی (آب و خاک و هوا و حیوان و گیاه)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                  مصنوعات بشری و تکنولوژی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7DCC324-E7C5-49E1-BD67-99C85A82C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6DB0D7-061E-4A9C-B472-BB901B35A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681142"/>
      </p:ext>
    </p:extLst>
  </p:cSld>
  <p:clrMapOvr>
    <a:masterClrMapping/>
  </p:clrMapOvr>
  <p:transition spd="med"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848600" cy="838200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تعیین ساحت‌های تربیت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4163"/>
            <a:ext cx="6934200" cy="4525963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بر اساس ارتباطات انسان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7DCC324-E7C5-49E1-BD67-99C85A82C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7781C97-80E7-4395-8D08-2155F83772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4449149"/>
              </p:ext>
            </p:extLst>
          </p:nvPr>
        </p:nvGraphicFramePr>
        <p:xfrm>
          <a:off x="1066800" y="2599372"/>
          <a:ext cx="7696199" cy="348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D86DB0D7-061E-4A9C-B472-BB901B35A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9733244"/>
      </p:ext>
    </p:extLst>
  </p:cSld>
  <p:clrMapOvr>
    <a:masterClrMapping/>
  </p:clrMapOvr>
  <p:transition spd="med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848600" cy="838200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الف) ساحت تربیت معنوی الهی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7DCC324-E7C5-49E1-BD67-99C85A82C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6DB0D7-061E-4A9C-B472-BB901B35A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E5473FF-D154-4BD5-A516-1A8CC3411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650975"/>
              </p:ext>
            </p:extLst>
          </p:nvPr>
        </p:nvGraphicFramePr>
        <p:xfrm>
          <a:off x="1676400" y="2298701"/>
          <a:ext cx="6477000" cy="3721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3259298"/>
      </p:ext>
    </p:extLst>
  </p:cSld>
  <p:clrMapOvr>
    <a:masterClrMapping/>
  </p:clrMapOvr>
  <p:transition spd="med"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848600" cy="838200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الف) ساحت تربیت معنوی الهی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33" y="1524000"/>
            <a:ext cx="6934200" cy="4525963"/>
          </a:xfrm>
        </p:spPr>
        <p:txBody>
          <a:bodyPr>
            <a:normAutofit lnSpcReduction="10000"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تربیت اعتقادی ایمانی به معنای ایجاد باور راسخ و عقیده‌ی مستحکم به غیب عالم است که در اوج به ارتباط قلبی، معرفت شهودی و تعلق وجودی به آن عالم می‌انجامد.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تربیت عبادی سلوکی به معنای ایجاد تعامل رفتاری متناسب با آن باور و بندگی عملی است.</a:t>
            </a:r>
          </a:p>
        </p:txBody>
      </p:sp>
      <p:pic>
        <p:nvPicPr>
          <p:cNvPr id="4" name="Picture 3" descr="Image result for طرح های اسلیمی">
            <a:extLst>
              <a:ext uri="{FF2B5EF4-FFF2-40B4-BE49-F238E27FC236}">
                <a16:creationId xmlns:a16="http://schemas.microsoft.com/office/drawing/2014/main" id="{1FEE1157-B3D5-482F-9629-A1B4395C19BF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6907" y="3544057"/>
            <a:ext cx="3374186" cy="325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51527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848600" cy="838200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الف) ساحت تربیت معنوی الهی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4163"/>
            <a:ext cx="6934200" cy="4525963"/>
          </a:xfrm>
        </p:spPr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وجه امتیاز تربیت دینی از غیر دینی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نقطه تمرکز عرفان و معنویت اسلامی</a:t>
            </a:r>
          </a:p>
        </p:txBody>
      </p:sp>
      <p:pic>
        <p:nvPicPr>
          <p:cNvPr id="4" name="Picture 3" descr="Image result for طرح های اسلیمی">
            <a:extLst>
              <a:ext uri="{FF2B5EF4-FFF2-40B4-BE49-F238E27FC236}">
                <a16:creationId xmlns:a16="http://schemas.microsoft.com/office/drawing/2014/main" id="{029B7411-9784-4E91-9940-FCAB2ECFF2B1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6907" y="3544057"/>
            <a:ext cx="3374186" cy="325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3130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971129"/>
            <a:ext cx="64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6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رَبِّ أَدْخِلْني مُدْخَلَ صِدْقٍ</a:t>
            </a:r>
            <a:r>
              <a:rPr lang="fa-IR" sz="6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SA" sz="6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وَ</a:t>
            </a:r>
            <a:r>
              <a:rPr lang="fa-IR" sz="6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SA" sz="6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أَخْرِجْني مُخْرَجَ صِدْقٍ وَ</a:t>
            </a:r>
            <a:r>
              <a:rPr lang="fa-IR" sz="6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SA" sz="6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اجْعَلْ لي مِنْ لَدُنْكَ سُلْطانًا نَصيرًا</a:t>
            </a:r>
            <a:r>
              <a:rPr lang="en-US" sz="6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‌‍</a:t>
            </a:r>
            <a:br>
              <a:rPr lang="en-US" sz="6000" b="1" dirty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endParaRPr lang="en-US" sz="6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C468B-3549-456B-96C3-CA82EEE11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1027323"/>
            <a:ext cx="4906370" cy="49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78050"/>
      </p:ext>
    </p:extLst>
  </p:cSld>
  <p:clrMapOvr>
    <a:masterClrMapping/>
  </p:clrMapOvr>
  <p:transition spd="med"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848600" cy="838200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ب) ساحت تربیت فردی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343" y="1371600"/>
            <a:ext cx="6934200" cy="4525963"/>
          </a:xfrm>
        </p:spPr>
        <p:txBody>
          <a:bodyPr>
            <a:normAutofit fontScale="92500" lnSpcReduction="10000"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رشد، ارتقا و اعتلای همه‌ی بینش‌ها، گرایش‌ها و رفتارهایی که مستقیماً مربوط به خود شخص هستند، مانند شناخت خود، علاقه به خود و توجه به خود. 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مدیریت آگاهانه‌ی حوزه‌ی ارتباط با خود و رشد وجودی انسان در این تعامل 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مشتمل بر تربیت فکری ذهنی عقلانی و تربیت خلقی شخصیتی و تربیت هنری و تربیت زیستی جسمی بدنی </a:t>
            </a:r>
          </a:p>
        </p:txBody>
      </p:sp>
      <p:pic>
        <p:nvPicPr>
          <p:cNvPr id="4" name="Picture 3" descr="Image result for طرح های اسلیمی">
            <a:extLst>
              <a:ext uri="{FF2B5EF4-FFF2-40B4-BE49-F238E27FC236}">
                <a16:creationId xmlns:a16="http://schemas.microsoft.com/office/drawing/2014/main" id="{3BE38EE2-274A-4279-95D6-0E88401B9E15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6907" y="3544057"/>
            <a:ext cx="3374186" cy="325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71842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9105"/>
            <a:ext cx="7848600" cy="838200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ب) ساحت تربیت فردی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7DCC324-E7C5-49E1-BD67-99C85A82C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6DB0D7-061E-4A9C-B472-BB901B35A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E5473FF-D154-4BD5-A516-1A8CC3411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43197"/>
              </p:ext>
            </p:extLst>
          </p:nvPr>
        </p:nvGraphicFramePr>
        <p:xfrm>
          <a:off x="457200" y="1666578"/>
          <a:ext cx="6934200" cy="4495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Image result for طرح های اسلیمی">
            <a:extLst>
              <a:ext uri="{FF2B5EF4-FFF2-40B4-BE49-F238E27FC236}">
                <a16:creationId xmlns:a16="http://schemas.microsoft.com/office/drawing/2014/main" id="{81CD90F8-C8CF-41B9-9F6F-05CF706407FA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6907" y="3544057"/>
            <a:ext cx="3374186" cy="325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533831"/>
      </p:ext>
    </p:extLst>
  </p:cSld>
  <p:clrMapOvr>
    <a:masterClrMapping/>
  </p:clrMapOvr>
  <p:transition spd="med"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848600" cy="838200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تربیت خلقی شخصیتی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7DCC324-E7C5-49E1-BD67-99C85A82C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6DB0D7-061E-4A9C-B472-BB901B35A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E5473FF-D154-4BD5-A516-1A8CC3411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4728170"/>
              </p:ext>
            </p:extLst>
          </p:nvPr>
        </p:nvGraphicFramePr>
        <p:xfrm>
          <a:off x="457200" y="1752600"/>
          <a:ext cx="8229600" cy="464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Image result for طرح های اسلیمی">
            <a:extLst>
              <a:ext uri="{FF2B5EF4-FFF2-40B4-BE49-F238E27FC236}">
                <a16:creationId xmlns:a16="http://schemas.microsoft.com/office/drawing/2014/main" id="{A2845D9E-C28D-48E1-B0B6-77C97372A744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0956" y="5231145"/>
            <a:ext cx="3374186" cy="325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58312"/>
      </p:ext>
    </p:extLst>
  </p:cSld>
  <p:clrMapOvr>
    <a:masterClrMapping/>
  </p:clrMapOvr>
  <p:transition spd="med"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848600" cy="838200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ج) ساحت تربیت اجتماعی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7DCC324-E7C5-49E1-BD67-99C85A82C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6DB0D7-061E-4A9C-B472-BB901B35A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8" name="Picture 7" descr="Image result for طرح های اسلیمی">
            <a:extLst>
              <a:ext uri="{FF2B5EF4-FFF2-40B4-BE49-F238E27FC236}">
                <a16:creationId xmlns:a16="http://schemas.microsoft.com/office/drawing/2014/main" id="{DED2423F-4891-4ABD-AB34-87FC0AC04782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6907" y="3544057"/>
            <a:ext cx="3374186" cy="32536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88D53E-50CB-4B91-B1FE-821B23DA4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43" y="1371600"/>
            <a:ext cx="6934200" cy="4525963"/>
          </a:xfrm>
        </p:spPr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ارتباط فرد با فرد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ارتباط فرد با افراد خاص (خانواده، ارحام، همسایه، دوست، معلم و ...)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ارتباط با جامعه، تمدن و آینده بشریت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ارتباط اقتصادی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ارتباط تشکیلاتی سازمانی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ارتباط با صنف اجتماعی</a:t>
            </a:r>
          </a:p>
        </p:txBody>
      </p:sp>
    </p:spTree>
    <p:extLst>
      <p:ext uri="{BB962C8B-B14F-4D97-AF65-F5344CB8AC3E}">
        <p14:creationId xmlns:p14="http://schemas.microsoft.com/office/powerpoint/2010/main" val="43762566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848600" cy="838200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ج) ساحت تربیت اجتماعی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7DCC324-E7C5-49E1-BD67-99C85A82C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6DB0D7-061E-4A9C-B472-BB901B35A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A1CFFFE-FC79-4133-944C-289DD3879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121587"/>
              </p:ext>
            </p:extLst>
          </p:nvPr>
        </p:nvGraphicFramePr>
        <p:xfrm>
          <a:off x="533401" y="1752600"/>
          <a:ext cx="7848600" cy="4724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Image result for طرح های اسلیمی">
            <a:extLst>
              <a:ext uri="{FF2B5EF4-FFF2-40B4-BE49-F238E27FC236}">
                <a16:creationId xmlns:a16="http://schemas.microsoft.com/office/drawing/2014/main" id="{DED2423F-4891-4ABD-AB34-87FC0AC04782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6907" y="3544057"/>
            <a:ext cx="3374186" cy="325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355266"/>
      </p:ext>
    </p:extLst>
  </p:cSld>
  <p:clrMapOvr>
    <a:masterClrMapping/>
  </p:clrMapOvr>
  <p:transition spd="med">
    <p:pull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848600" cy="838200"/>
          </a:xfrm>
        </p:spPr>
        <p:txBody>
          <a:bodyPr>
            <a:noAutofit/>
          </a:bodyPr>
          <a:lstStyle/>
          <a:p>
            <a:pPr algn="r" rtl="1"/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cs typeface="B Zar" panose="00000400000000000000" pitchFamily="2" charset="-78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7890B81-175D-4D9D-B1D2-9A20AA6B7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211966"/>
              </p:ext>
            </p:extLst>
          </p:nvPr>
        </p:nvGraphicFramePr>
        <p:xfrm>
          <a:off x="-838201" y="-4590"/>
          <a:ext cx="9982201" cy="686426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46974">
                  <a:extLst>
                    <a:ext uri="{9D8B030D-6E8A-4147-A177-3AD203B41FA5}">
                      <a16:colId xmlns:a16="http://schemas.microsoft.com/office/drawing/2014/main" val="2869925808"/>
                    </a:ext>
                  </a:extLst>
                </a:gridCol>
                <a:gridCol w="778053">
                  <a:extLst>
                    <a:ext uri="{9D8B030D-6E8A-4147-A177-3AD203B41FA5}">
                      <a16:colId xmlns:a16="http://schemas.microsoft.com/office/drawing/2014/main" val="4012970380"/>
                    </a:ext>
                  </a:extLst>
                </a:gridCol>
                <a:gridCol w="1407391">
                  <a:extLst>
                    <a:ext uri="{9D8B030D-6E8A-4147-A177-3AD203B41FA5}">
                      <a16:colId xmlns:a16="http://schemas.microsoft.com/office/drawing/2014/main" val="1313801751"/>
                    </a:ext>
                  </a:extLst>
                </a:gridCol>
                <a:gridCol w="5699431">
                  <a:extLst>
                    <a:ext uri="{9D8B030D-6E8A-4147-A177-3AD203B41FA5}">
                      <a16:colId xmlns:a16="http://schemas.microsoft.com/office/drawing/2014/main" val="1142326736"/>
                    </a:ext>
                  </a:extLst>
                </a:gridCol>
                <a:gridCol w="150352">
                  <a:extLst>
                    <a:ext uri="{9D8B030D-6E8A-4147-A177-3AD203B41FA5}">
                      <a16:colId xmlns:a16="http://schemas.microsoft.com/office/drawing/2014/main" val="3859736810"/>
                    </a:ext>
                  </a:extLst>
                </a:gridCol>
              </a:tblGrid>
              <a:tr h="30019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>
                          <a:effectLst/>
                          <a:cs typeface="B Zar" panose="00000400000000000000" pitchFamily="2" charset="-78"/>
                        </a:rPr>
                        <a:t>اقسام ارتباط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ساحت‌های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توضیح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1310985"/>
                  </a:ext>
                </a:extLst>
              </a:tr>
              <a:tr h="327348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ارتباط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با</a:t>
                      </a:r>
                      <a:endParaRPr lang="en-US" sz="20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مبد</a:t>
                      </a: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أ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هستی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و عالم معنا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endParaRPr lang="en-US" sz="2000" b="1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معنوی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الهی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اعتقادی</a:t>
                      </a: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 ایمانی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ارتقای باور راسخ و عقیده‌ی مستحکم به خدا و اولیای خدا و عالم معنا که در اوج خود به ارتباط قلبی، معرفت شهودی و تعلق وجودی به آن عالم می‌انجامد.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319355"/>
                  </a:ext>
                </a:extLst>
              </a:tr>
              <a:tr h="25228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عبادی</a:t>
                      </a: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 سلوکی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</a:pP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ارتقای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ارتباط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عملی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با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خدا و عالم معنا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با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هدف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بندگی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عملی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93362"/>
                  </a:ext>
                </a:extLst>
              </a:tr>
              <a:tr h="504562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>
                          <a:effectLst/>
                          <a:cs typeface="B Zar" panose="00000400000000000000" pitchFamily="2" charset="-78"/>
                        </a:rPr>
                        <a:t>ارتباط با</a:t>
                      </a:r>
                      <a:endParaRPr lang="en-US" sz="2000">
                        <a:effectLst/>
                        <a:cs typeface="B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>
                          <a:effectLst/>
                          <a:cs typeface="B Zar" panose="00000400000000000000" pitchFamily="2" charset="-78"/>
                        </a:rPr>
                        <a:t>خود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تربیت فردی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فکری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،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ذهنی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،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عقلانی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</a:pPr>
                      <a:r>
                        <a:rPr lang="ar-SA" sz="1600">
                          <a:effectLst/>
                          <a:cs typeface="B Zar" panose="00000400000000000000" pitchFamily="2" charset="-78"/>
                        </a:rPr>
                        <a:t>ارتقای توانمندی‌های شناختی، ارتقای فضایل عقلانی و سلامت قوای ادراکی و ذهنی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899588"/>
                  </a:ext>
                </a:extLst>
              </a:tr>
              <a:tr h="504562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خلقی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،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شخصیتی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</a:pPr>
                      <a:r>
                        <a:rPr lang="ar-SA" sz="1600">
                          <a:effectLst/>
                          <a:cs typeface="B Zar" panose="00000400000000000000" pitchFamily="2" charset="-78"/>
                        </a:rPr>
                        <a:t>ارتقای قوای شخصیتی و نفسی و فضایل اخلاقی، صفات روحی، غریزی و فطری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184851"/>
                  </a:ext>
                </a:extLst>
              </a:tr>
              <a:tr h="504562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06000"/>
                        </a:lnSpc>
                      </a:pPr>
                      <a:r>
                        <a:rPr kumimoji="0"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تربیت هنری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just" rtl="1" eaLnBrk="1" latinLnBrk="0" hangingPunct="1">
                        <a:lnSpc>
                          <a:spcPct val="106000"/>
                        </a:lnSpc>
                      </a:pPr>
                      <a:r>
                        <a:rPr kumimoji="0"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ارتقای توانمندی‌های شناختی، گرایشی و رفتاری نسبت به هنر و پدیده‌های زیبا. زیبایی‌شناسی، زیبایی‌دوستی و توان خلق زیبایی 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015072"/>
                  </a:ext>
                </a:extLst>
              </a:tr>
              <a:tr h="49197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06000"/>
                        </a:lnSpc>
                      </a:pPr>
                      <a:r>
                        <a:rPr kumimoji="0" lang="ar-SA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kumimoji="0"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 </a:t>
                      </a:r>
                      <a:r>
                        <a:rPr kumimoji="0" lang="ar-SA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زیستی</a:t>
                      </a:r>
                      <a:r>
                        <a:rPr kumimoji="0"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، </a:t>
                      </a:r>
                      <a:r>
                        <a:rPr kumimoji="0" lang="ar-SA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بدنی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just" rtl="1" eaLnBrk="1" latinLnBrk="0" hangingPunct="1">
                        <a:lnSpc>
                          <a:spcPct val="106000"/>
                        </a:lnSpc>
                      </a:pPr>
                      <a:r>
                        <a:rPr kumimoji="0" lang="ar-SA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ارتقای</a:t>
                      </a:r>
                      <a:r>
                        <a:rPr kumimoji="0"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 </a:t>
                      </a:r>
                      <a:r>
                        <a:rPr kumimoji="0" lang="ar-SA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توانایی</a:t>
                      </a:r>
                      <a:r>
                        <a:rPr kumimoji="0"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 </a:t>
                      </a:r>
                      <a:r>
                        <a:rPr kumimoji="0" lang="ar-SA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جسمی</a:t>
                      </a:r>
                      <a:r>
                        <a:rPr kumimoji="0"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 و </a:t>
                      </a:r>
                      <a:r>
                        <a:rPr kumimoji="0" lang="ar-SA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قوای</a:t>
                      </a:r>
                      <a:r>
                        <a:rPr kumimoji="0"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 </a:t>
                      </a:r>
                      <a:r>
                        <a:rPr kumimoji="0" lang="ar-SA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فیزیکی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596002"/>
                  </a:ext>
                </a:extLst>
              </a:tr>
              <a:tr h="636040"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ارتباط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با</a:t>
                      </a:r>
                      <a:endParaRPr lang="en-US" sz="20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انسان­ها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اجتماعی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اجتماعی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،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فرهنگی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</a:pP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ارتقای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ارتباط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با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سایر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افراد و آحاد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انسان‌ها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و الزامات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محیطی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آن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587938"/>
                  </a:ext>
                </a:extLst>
              </a:tr>
              <a:tr h="42402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خانوادگی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</a:pP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ارتقای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ارتباط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با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خانواده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و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اعضای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آن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733720"/>
                  </a:ext>
                </a:extLst>
              </a:tr>
              <a:tr h="63604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اقتصادی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،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معیشتی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</a:pPr>
                      <a:r>
                        <a:rPr lang="ar-SA" sz="1600">
                          <a:effectLst/>
                          <a:cs typeface="B Zar" panose="00000400000000000000" pitchFamily="2" charset="-78"/>
                        </a:rPr>
                        <a:t>ارتقای ارتباط با ثروت، تولید و مصرف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021340"/>
                  </a:ext>
                </a:extLst>
              </a:tr>
              <a:tr h="504562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جمعی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،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تشکیلاتی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</a:pPr>
                      <a:r>
                        <a:rPr lang="ar-SA" sz="1600">
                          <a:effectLst/>
                          <a:cs typeface="B Zar" panose="00000400000000000000" pitchFamily="2" charset="-78"/>
                        </a:rPr>
                        <a:t>ارتقای ارتباط با جماعات انسانی و گروه­های تشکیلاتی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003542"/>
                  </a:ext>
                </a:extLst>
              </a:tr>
              <a:tr h="49197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صنفی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،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رسالتی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</a:pPr>
                      <a:r>
                        <a:rPr lang="ar-SA" sz="1600">
                          <a:effectLst/>
                          <a:cs typeface="B Zar" panose="00000400000000000000" pitchFamily="2" charset="-78"/>
                        </a:rPr>
                        <a:t>ارتقای ارتباط با نقش و هویت صنفی و ماموریت اجتماعی و عرصه خدمت اختصاصی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772546"/>
                  </a:ext>
                </a:extLst>
              </a:tr>
              <a:tr h="504562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سیاسی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،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انقلابی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،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تمدنی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</a:pPr>
                      <a:r>
                        <a:rPr lang="ar-SA" sz="1600">
                          <a:effectLst/>
                          <a:cs typeface="B Zar" panose="00000400000000000000" pitchFamily="2" charset="-78"/>
                        </a:rPr>
                        <a:t>ارتقای ارتباط با «جامعه» بزرگ انسانی، «جهان» و فردای «تاریخ»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491996"/>
                  </a:ext>
                </a:extLst>
              </a:tr>
              <a:tr h="504562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>
                          <a:effectLst/>
                          <a:cs typeface="B Zar" panose="00000400000000000000" pitchFamily="2" charset="-78"/>
                        </a:rPr>
                        <a:t>ارتباط با مخلوقات دیگر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محیطی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</a:pP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زیست‌محیطی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</a:pP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ارتقای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ارتباط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با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محیط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زیست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طبیعی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و مصنوعات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بشری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 و </a:t>
                      </a:r>
                      <a:r>
                        <a:rPr lang="ar-SA" sz="1600" dirty="0" err="1">
                          <a:effectLst/>
                          <a:cs typeface="B Zar" panose="00000400000000000000" pitchFamily="2" charset="-78"/>
                        </a:rPr>
                        <a:t>تکنولوژی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93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788068"/>
      </p:ext>
    </p:extLst>
  </p:cSld>
  <p:clrMapOvr>
    <a:masterClrMapping/>
  </p:clrMapOvr>
  <p:transition spd="med">
    <p:pull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531DB67-C8DF-444B-998B-BA2593484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324949"/>
              </p:ext>
            </p:extLst>
          </p:nvPr>
        </p:nvGraphicFramePr>
        <p:xfrm>
          <a:off x="1600200" y="58957"/>
          <a:ext cx="6280568" cy="629074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25242">
                  <a:extLst>
                    <a:ext uri="{9D8B030D-6E8A-4147-A177-3AD203B41FA5}">
                      <a16:colId xmlns:a16="http://schemas.microsoft.com/office/drawing/2014/main" val="2864602561"/>
                    </a:ext>
                  </a:extLst>
                </a:gridCol>
                <a:gridCol w="2500970">
                  <a:extLst>
                    <a:ext uri="{9D8B030D-6E8A-4147-A177-3AD203B41FA5}">
                      <a16:colId xmlns:a16="http://schemas.microsoft.com/office/drawing/2014/main" val="3132691651"/>
                    </a:ext>
                  </a:extLst>
                </a:gridCol>
                <a:gridCol w="1051452">
                  <a:extLst>
                    <a:ext uri="{9D8B030D-6E8A-4147-A177-3AD203B41FA5}">
                      <a16:colId xmlns:a16="http://schemas.microsoft.com/office/drawing/2014/main" val="2868075613"/>
                    </a:ext>
                  </a:extLst>
                </a:gridCol>
                <a:gridCol w="1051452">
                  <a:extLst>
                    <a:ext uri="{9D8B030D-6E8A-4147-A177-3AD203B41FA5}">
                      <a16:colId xmlns:a16="http://schemas.microsoft.com/office/drawing/2014/main" val="274497110"/>
                    </a:ext>
                  </a:extLst>
                </a:gridCol>
                <a:gridCol w="1051452">
                  <a:extLst>
                    <a:ext uri="{9D8B030D-6E8A-4147-A177-3AD203B41FA5}">
                      <a16:colId xmlns:a16="http://schemas.microsoft.com/office/drawing/2014/main" val="3053120048"/>
                    </a:ext>
                  </a:extLst>
                </a:gridCol>
              </a:tblGrid>
              <a:tr h="449339">
                <a:tc>
                  <a:txBody>
                    <a:bodyPr/>
                    <a:lstStyle/>
                    <a:p>
                      <a:pPr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ساحت‌های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3495"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شناخت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گرایش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-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رفتار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6146887"/>
                  </a:ext>
                </a:extLst>
              </a:tr>
              <a:tr h="449339">
                <a:tc>
                  <a:txBody>
                    <a:bodyPr/>
                    <a:lstStyle/>
                    <a:p>
                      <a:pPr indent="176530" algn="just" rtl="1">
                        <a:lnSpc>
                          <a:spcPct val="106000"/>
                        </a:lnSpc>
                      </a:pP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۱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اعتقادی</a:t>
                      </a:r>
                      <a:r>
                        <a:rPr lang="fa-IR" sz="1600" b="1" dirty="0">
                          <a:effectLst/>
                          <a:cs typeface="B Zar" panose="00000400000000000000" pitchFamily="2" charset="-78"/>
                        </a:rPr>
                        <a:t> ایمانی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3484371"/>
                  </a:ext>
                </a:extLst>
              </a:tr>
              <a:tr h="449339">
                <a:tc>
                  <a:txBody>
                    <a:bodyPr/>
                    <a:lstStyle/>
                    <a:p>
                      <a:pPr indent="176530" algn="just" rtl="1">
                        <a:lnSpc>
                          <a:spcPct val="106000"/>
                        </a:lnSpc>
                      </a:pPr>
                      <a:r>
                        <a:rPr lang="fa-I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۲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عبادی</a:t>
                      </a:r>
                      <a:r>
                        <a:rPr lang="fa-IR" sz="1600" b="1" dirty="0">
                          <a:effectLst/>
                          <a:cs typeface="B Zar" panose="00000400000000000000" pitchFamily="2" charset="-78"/>
                        </a:rPr>
                        <a:t> سلوکی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749858"/>
                  </a:ext>
                </a:extLst>
              </a:tr>
              <a:tr h="449339">
                <a:tc>
                  <a:txBody>
                    <a:bodyPr/>
                    <a:lstStyle/>
                    <a:p>
                      <a:pPr indent="176530" algn="just" rtl="1">
                        <a:lnSpc>
                          <a:spcPct val="106000"/>
                        </a:lnSpc>
                      </a:pPr>
                      <a:r>
                        <a:rPr lang="fa-I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۳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فکری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،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ذهنی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،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عقلانی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3126387"/>
                  </a:ext>
                </a:extLst>
              </a:tr>
              <a:tr h="449339">
                <a:tc>
                  <a:txBody>
                    <a:bodyPr/>
                    <a:lstStyle/>
                    <a:p>
                      <a:pPr indent="176530" algn="just" rtl="1">
                        <a:lnSpc>
                          <a:spcPct val="106000"/>
                        </a:lnSpc>
                      </a:pPr>
                      <a:r>
                        <a:rPr lang="fa-I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۴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خلقی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،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شخصیتی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6000641"/>
                  </a:ext>
                </a:extLst>
              </a:tr>
              <a:tr h="449339">
                <a:tc>
                  <a:txBody>
                    <a:bodyPr/>
                    <a:lstStyle/>
                    <a:p>
                      <a:pPr marL="0" indent="176530" algn="just" rtl="1" eaLnBrk="1" latinLnBrk="0" hangingPunct="1">
                        <a:lnSpc>
                          <a:spcPct val="106000"/>
                        </a:lnSpc>
                      </a:pPr>
                      <a:r>
                        <a:rPr kumimoji="0" lang="fa-IR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۵</a:t>
                      </a:r>
                      <a:endParaRPr kumimoji="0"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76530" algn="ctr" rtl="1" eaLnBrk="1" latinLnBrk="0" hangingPunct="1">
                        <a:lnSpc>
                          <a:spcPct val="106000"/>
                        </a:lnSpc>
                      </a:pPr>
                      <a:r>
                        <a:rPr kumimoji="0" lang="fa-I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تربیت هنری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0174850"/>
                  </a:ext>
                </a:extLst>
              </a:tr>
              <a:tr h="449339">
                <a:tc>
                  <a:txBody>
                    <a:bodyPr/>
                    <a:lstStyle/>
                    <a:p>
                      <a:pPr indent="176530" algn="just" rtl="1">
                        <a:lnSpc>
                          <a:spcPct val="106000"/>
                        </a:lnSpc>
                      </a:pPr>
                      <a:r>
                        <a:rPr lang="fa-I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۶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زیستی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،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بدنی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2082358"/>
                  </a:ext>
                </a:extLst>
              </a:tr>
              <a:tr h="449339">
                <a:tc>
                  <a:txBody>
                    <a:bodyPr/>
                    <a:lstStyle/>
                    <a:p>
                      <a:pPr indent="176530" algn="just" rtl="1">
                        <a:lnSpc>
                          <a:spcPct val="106000"/>
                        </a:lnSpc>
                      </a:pPr>
                      <a:r>
                        <a:rPr lang="fa-I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۷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اجتماعی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،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فرهنگی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992413"/>
                  </a:ext>
                </a:extLst>
              </a:tr>
              <a:tr h="449339">
                <a:tc>
                  <a:txBody>
                    <a:bodyPr/>
                    <a:lstStyle/>
                    <a:p>
                      <a:pPr indent="176530" algn="just" rtl="1">
                        <a:lnSpc>
                          <a:spcPct val="106000"/>
                        </a:lnSpc>
                      </a:pPr>
                      <a:r>
                        <a:rPr lang="fa-I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۸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خانوادگی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3766067"/>
                  </a:ext>
                </a:extLst>
              </a:tr>
              <a:tr h="449339">
                <a:tc>
                  <a:txBody>
                    <a:bodyPr/>
                    <a:lstStyle/>
                    <a:p>
                      <a:pPr indent="176530" algn="just" rtl="1">
                        <a:lnSpc>
                          <a:spcPct val="106000"/>
                        </a:lnSpc>
                      </a:pPr>
                      <a:r>
                        <a:rPr lang="fa-I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۹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اقتصادی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،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معیشتی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3617436"/>
                  </a:ext>
                </a:extLst>
              </a:tr>
              <a:tr h="449339">
                <a:tc>
                  <a:txBody>
                    <a:bodyPr/>
                    <a:lstStyle/>
                    <a:p>
                      <a:pPr indent="176530" algn="just" rtl="1">
                        <a:lnSpc>
                          <a:spcPct val="106000"/>
                        </a:lnSpc>
                      </a:pPr>
                      <a:r>
                        <a:rPr lang="fa-I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۱۰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جمعی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،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تشکیلاتی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0928967"/>
                  </a:ext>
                </a:extLst>
              </a:tr>
              <a:tr h="449339">
                <a:tc>
                  <a:txBody>
                    <a:bodyPr/>
                    <a:lstStyle/>
                    <a:p>
                      <a:pPr indent="176530" algn="just" rtl="1">
                        <a:lnSpc>
                          <a:spcPct val="106000"/>
                        </a:lnSpc>
                      </a:pPr>
                      <a:r>
                        <a:rPr lang="fa-IR" sz="1600" b="1" dirty="0">
                          <a:effectLst/>
                          <a:cs typeface="B Zar" panose="00000400000000000000" pitchFamily="2" charset="-78"/>
                        </a:rPr>
                        <a:t>۱۱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صنفی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،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رسالتی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5091464"/>
                  </a:ext>
                </a:extLst>
              </a:tr>
              <a:tr h="449339">
                <a:tc>
                  <a:txBody>
                    <a:bodyPr/>
                    <a:lstStyle/>
                    <a:p>
                      <a:pPr indent="176530" algn="just" rtl="1">
                        <a:lnSpc>
                          <a:spcPct val="106000"/>
                        </a:lnSpc>
                      </a:pPr>
                      <a:r>
                        <a:rPr lang="fa-IR" sz="1600" b="1" dirty="0">
                          <a:effectLst/>
                          <a:cs typeface="B Zar" panose="00000400000000000000" pitchFamily="2" charset="-78"/>
                        </a:rPr>
                        <a:t>۱۲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سیاسی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،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انقلابی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،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تمدنی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6530"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5500247"/>
                  </a:ext>
                </a:extLst>
              </a:tr>
              <a:tr h="449339">
                <a:tc>
                  <a:txBody>
                    <a:bodyPr/>
                    <a:lstStyle/>
                    <a:p>
                      <a:pPr indent="176530" algn="ctr" rtl="1">
                        <a:lnSpc>
                          <a:spcPct val="106000"/>
                        </a:lnSpc>
                      </a:pPr>
                      <a:r>
                        <a:rPr lang="fa-IR" sz="1600" b="1" dirty="0">
                          <a:effectLst/>
                          <a:cs typeface="B Zar" panose="00000400000000000000" pitchFamily="2" charset="-78"/>
                        </a:rPr>
                        <a:t>۱۳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تربیت</a:t>
                      </a: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600" b="1" dirty="0" err="1">
                          <a:effectLst/>
                          <a:cs typeface="B Zar" panose="00000400000000000000" pitchFamily="2" charset="-78"/>
                        </a:rPr>
                        <a:t>محیطی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6530" algn="ctr" rtl="1">
                        <a:lnSpc>
                          <a:spcPct val="106000"/>
                        </a:lnSpc>
                      </a:pPr>
                      <a:r>
                        <a:rPr lang="ar-SA" sz="1600" b="1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6530" algn="ctr" rtl="1">
                        <a:lnSpc>
                          <a:spcPct val="106000"/>
                        </a:lnSpc>
                      </a:pPr>
                      <a:r>
                        <a:rPr lang="ar-SA" sz="1600" b="1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920013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F483976-4D24-4847-AAFE-A1ED48CF7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6154" y="1828800"/>
            <a:ext cx="4906370" cy="49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79316"/>
      </p:ext>
    </p:extLst>
  </p:cSld>
  <p:clrMapOvr>
    <a:masterClrMapping/>
  </p:clrMapOvr>
  <p:transition spd="med">
    <p:pull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14048" y="76200"/>
            <a:ext cx="13548448" cy="1249491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رویکردهای حاکم بر همه ساحت‌های تربیتی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4A821A7-DD99-4CB7-A581-514E87581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29000" y="3505200"/>
            <a:ext cx="16078200" cy="144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E4188E9-C5BC-4900-8223-C66FA532FD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813649"/>
              </p:ext>
            </p:extLst>
          </p:nvPr>
        </p:nvGraphicFramePr>
        <p:xfrm>
          <a:off x="1219200" y="1219200"/>
          <a:ext cx="6318249" cy="5356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14FC92A4-67E3-4C94-AF27-0899BB40B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29000" y="7333933"/>
            <a:ext cx="16078200" cy="9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9" name="Picture 8" descr="Image result for طرح های اسلیمی">
            <a:extLst>
              <a:ext uri="{FF2B5EF4-FFF2-40B4-BE49-F238E27FC236}">
                <a16:creationId xmlns:a16="http://schemas.microsoft.com/office/drawing/2014/main" id="{36C2F6F7-F21E-4F12-94D3-E6F60D396AB6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6906" y="2270368"/>
            <a:ext cx="3374186" cy="325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530699"/>
      </p:ext>
    </p:extLst>
  </p:cSld>
  <p:clrMapOvr>
    <a:masterClrMapping/>
  </p:clrMapOvr>
  <p:transition spd="med">
    <p:pull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848600" cy="838200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توازن ساحت‌ها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54163"/>
            <a:ext cx="7467600" cy="5151437"/>
          </a:xfrm>
        </p:spPr>
        <p:txBody>
          <a:bodyPr>
            <a:normAutofit/>
          </a:bodyPr>
          <a:lstStyle/>
          <a:p>
            <a:pPr lvl="1" algn="just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تاکید بر جامعیت شخصیت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اهمیت ساحت الهی معنوی: مکتب تربیتی نجف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اهمیت ساحت عقلانی فکری: مرحوم علی صفایی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اهمیت ساحت اجتماعی (سیاسی انقلابی تمدنی)</a:t>
            </a:r>
          </a:p>
        </p:txBody>
      </p:sp>
      <p:pic>
        <p:nvPicPr>
          <p:cNvPr id="4" name="Picture 3" descr="Image result for طرح های اسلیمی">
            <a:extLst>
              <a:ext uri="{FF2B5EF4-FFF2-40B4-BE49-F238E27FC236}">
                <a16:creationId xmlns:a16="http://schemas.microsoft.com/office/drawing/2014/main" id="{63C0AA61-EF45-4858-8B3F-2F7023F61253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6907" y="3544057"/>
            <a:ext cx="3374186" cy="325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61899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990600" y="2057400"/>
            <a:ext cx="7010400" cy="34747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45720" indent="0" algn="ctr" rtl="1">
              <a:buNone/>
            </a:pPr>
            <a:r>
              <a:rPr lang="fa-I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والحمد للّه ربّ العالمین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4799"/>
            <a:ext cx="942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4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5400" dirty="0">
                <a:cs typeface="B Jadid" pitchFamily="2" charset="-78"/>
              </a:rPr>
              <a:t>ساحت‌های تربیت</a:t>
            </a:r>
            <a:br>
              <a:rPr lang="fa-IR" sz="5400" dirty="0">
                <a:cs typeface="B Jadid" pitchFamily="2" charset="-78"/>
              </a:rPr>
            </a:br>
            <a:r>
              <a:rPr lang="fa-IR" sz="5400" dirty="0">
                <a:cs typeface="B Jadid" pitchFamily="2" charset="-78"/>
              </a:rPr>
              <a:t>پایه نظری تربیت جامع و متوازن</a:t>
            </a:r>
            <a:endParaRPr lang="en-US" sz="5400" dirty="0">
              <a:cs typeface="B Jadid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5397500" cy="359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6987"/>
            <a:ext cx="942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03080"/>
      </p:ext>
    </p:extLst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848600" cy="838200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نظام تربیت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72B7C18-D2CC-43EA-8E21-C4441E8414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485413"/>
              </p:ext>
            </p:extLst>
          </p:nvPr>
        </p:nvGraphicFramePr>
        <p:xfrm>
          <a:off x="1447800" y="304800"/>
          <a:ext cx="4953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48E5AA8-AD15-458E-A595-FAA4E955AA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54" y="1030628"/>
            <a:ext cx="4906370" cy="49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02534"/>
      </p:ext>
    </p:extLst>
  </p:cSld>
  <p:clrMapOvr>
    <a:masterClrMapping/>
  </p:clrMapOvr>
  <p:transition spd="med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848600" cy="838200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نظام تربیت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72B7C18-D2CC-43EA-8E21-C4441E8414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949662"/>
              </p:ext>
            </p:extLst>
          </p:nvPr>
        </p:nvGraphicFramePr>
        <p:xfrm>
          <a:off x="1447800" y="304800"/>
          <a:ext cx="4953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0C6EE81-D605-433B-82B4-C63CF0A64D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54" y="1030628"/>
            <a:ext cx="4906370" cy="49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848600" cy="838200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اهداف تربیت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7239000" cy="4556126"/>
          </a:xfrm>
        </p:spPr>
        <p:txBody>
          <a:bodyPr>
            <a:normAutofit fontScale="92500" lnSpcReduction="10000"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اهداف تربیت نقاط مطلوبی است که در شخصیت متربی باید به آن دست یابیم.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ساحت‌های تربیت تقسیم اهداف تربیت است؛ اهدافی که در عرض هم دنبال می‌شوند؛ برخلاف مراحل تربیت که در طول هم دنبال می‌شوند.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شناخت تفصیلی اهداف و ساحت‌های تربیت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برنامه‌ریزی کامل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جامعیت شخصیت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توازن و تناسب شخصیت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ارزیابی دقیق و کامل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0E40AC-CEA6-4E7E-BE2B-8CF4CBD42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71800"/>
            <a:ext cx="3215185" cy="321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4598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848600" cy="838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Zar" panose="00000400000000000000" pitchFamily="2" charset="-78"/>
              </a:rPr>
              <a:t>پیشینه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4163"/>
            <a:ext cx="6934200" cy="4525963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۱. مدل‌های استقرایی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۲. مدل‌های منسجم و طبقه‌بندی‌شده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8FA1F-919D-48F3-84DF-013D113F6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1676400"/>
            <a:ext cx="4906370" cy="49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9086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848600" cy="838200"/>
          </a:xfrm>
        </p:spPr>
        <p:txBody>
          <a:bodyPr>
            <a:noAutofit/>
          </a:bodyPr>
          <a:lstStyle/>
          <a:p>
            <a:pPr algn="r" rtl="1"/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۱. مدل‌های استقرایی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4163"/>
            <a:ext cx="7239000" cy="5303837"/>
          </a:xfrm>
        </p:spPr>
        <p:txBody>
          <a:bodyPr>
            <a:normAutofit/>
          </a:bodyPr>
          <a:lstStyle/>
          <a:p>
            <a:pPr lvl="1"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قرآن کریم</a:t>
            </a:r>
          </a:p>
          <a:p>
            <a:pPr lvl="2" algn="r" rtl="1">
              <a:buFont typeface="Wingdings" panose="05000000000000000000" pitchFamily="2" charset="2"/>
              <a:buChar char="q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اوصاف مؤمنان در ابتدای سوره مؤمنون،</a:t>
            </a:r>
          </a:p>
          <a:p>
            <a:pPr lvl="2" algn="r" rtl="1">
              <a:buFont typeface="Wingdings" panose="05000000000000000000" pitchFamily="2" charset="2"/>
              <a:buChar char="q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اوصاف عباد الرحمن در آخر سوره فرقان،</a:t>
            </a:r>
          </a:p>
          <a:p>
            <a:pPr lvl="2" algn="r" rtl="1">
              <a:buFont typeface="Wingdings" panose="05000000000000000000" pitchFamily="2" charset="2"/>
              <a:buChar char="q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....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روایات</a:t>
            </a:r>
          </a:p>
          <a:p>
            <a:pPr lvl="2" algn="r" rtl="1">
              <a:buFont typeface="Wingdings" panose="05000000000000000000" pitchFamily="2" charset="2"/>
              <a:buChar char="q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خطبه متقین (همام)</a:t>
            </a:r>
          </a:p>
          <a:p>
            <a:pPr lvl="2" algn="r" rtl="1">
              <a:buFont typeface="Wingdings" panose="05000000000000000000" pitchFamily="2" charset="2"/>
              <a:buChar char="q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حدیث جنود عقل و جهل</a:t>
            </a:r>
          </a:p>
          <a:p>
            <a:pPr lvl="2" algn="r" rtl="1">
              <a:buFont typeface="Wingdings" panose="05000000000000000000" pitchFamily="2" charset="2"/>
              <a:buChar char="q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لايَكْمُلُ الْمُؤْمِنُ إِيمَانُهُ حَتَّى يَحْتَوِيَ عَلَى مِائَةٍ وَ ثَلَاثِ خِصَالٍ فِعْلٍ وَ عَمَلٍ وَ نِيَّةٍ وَ بَاطِنٍ وَ ظَاهِرٍ</a:t>
            </a:r>
          </a:p>
          <a:p>
            <a:pPr lvl="2" algn="r" rtl="1">
              <a:buFont typeface="Wingdings" panose="05000000000000000000" pitchFamily="2" charset="2"/>
              <a:buChar char="q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...</a:t>
            </a:r>
          </a:p>
        </p:txBody>
      </p:sp>
      <p:pic>
        <p:nvPicPr>
          <p:cNvPr id="4" name="Picture 3" descr="Image result for طرح های اسلیمی">
            <a:extLst>
              <a:ext uri="{FF2B5EF4-FFF2-40B4-BE49-F238E27FC236}">
                <a16:creationId xmlns:a16="http://schemas.microsoft.com/office/drawing/2014/main" id="{A6E8F551-EE82-4426-BC1D-A1D967C7EFB1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6907" y="3544057"/>
            <a:ext cx="3374186" cy="325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17009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848600" cy="838200"/>
          </a:xfrm>
        </p:spPr>
        <p:txBody>
          <a:bodyPr>
            <a:noAutofit/>
          </a:bodyPr>
          <a:lstStyle/>
          <a:p>
            <a:pPr algn="r" rtl="1"/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۱. مدل‌های استقرایی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4163"/>
            <a:ext cx="7239000" cy="5303837"/>
          </a:xfrm>
        </p:spPr>
        <p:txBody>
          <a:bodyPr>
            <a:normAutofit/>
          </a:bodyPr>
          <a:lstStyle/>
          <a:p>
            <a:pPr lvl="1"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منشور تربیتی نسل جوان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فهرست‌های الفبایی</a:t>
            </a:r>
          </a:p>
          <a:p>
            <a:pPr lvl="2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دانش‌نامه قرآنی اخلاق</a:t>
            </a:r>
          </a:p>
          <a:p>
            <a:pPr lvl="2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نضره النعیم فی مکارم اخلاق الرسول الکریم</a:t>
            </a:r>
          </a:p>
          <a:p>
            <a:pPr lvl="2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اصطلاح‌نامه اخلاق اسلامی</a:t>
            </a:r>
          </a:p>
          <a:p>
            <a:pPr lvl="2" algn="r" rtl="1">
              <a:buFont typeface="Wingdings" panose="05000000000000000000" pitchFamily="2" charset="2"/>
              <a:buChar char="q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ارزش‌ها و ضدارزش‌ها در قرآن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...</a:t>
            </a:r>
          </a:p>
        </p:txBody>
      </p:sp>
      <p:pic>
        <p:nvPicPr>
          <p:cNvPr id="4" name="Picture 3" descr="Image result for طرح های اسلیمی">
            <a:extLst>
              <a:ext uri="{FF2B5EF4-FFF2-40B4-BE49-F238E27FC236}">
                <a16:creationId xmlns:a16="http://schemas.microsoft.com/office/drawing/2014/main" id="{89073F80-D83C-402E-9C75-D461A0F8BE23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6907" y="3544057"/>
            <a:ext cx="3374186" cy="325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67490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6202</TotalTime>
  <Words>1654</Words>
  <Application>Microsoft Office PowerPoint</Application>
  <PresentationFormat>On-screen Show (4:3)</PresentationFormat>
  <Paragraphs>351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Adobe Arabic</vt:lpstr>
      <vt:lpstr>B Zar</vt:lpstr>
      <vt:lpstr>BTitr</vt:lpstr>
      <vt:lpstr>Calibri</vt:lpstr>
      <vt:lpstr>Franklin Gothic Book</vt:lpstr>
      <vt:lpstr>Franklin Gothic Medium</vt:lpstr>
      <vt:lpstr>Wingdings</vt:lpstr>
      <vt:lpstr>Wingdings 2</vt:lpstr>
      <vt:lpstr>Trek</vt:lpstr>
      <vt:lpstr>PowerPoint Presentation</vt:lpstr>
      <vt:lpstr>PowerPoint Presentation</vt:lpstr>
      <vt:lpstr>ساحت‌های تربیت پایه نظری تربیت جامع و متوازن</vt:lpstr>
      <vt:lpstr>نظام تربیت</vt:lpstr>
      <vt:lpstr>نظام تربیت</vt:lpstr>
      <vt:lpstr>اهداف تربیت</vt:lpstr>
      <vt:lpstr>پیشینه</vt:lpstr>
      <vt:lpstr>۱. مدل‌های استقرایی</vt:lpstr>
      <vt:lpstr>۱. مدل‌های استقرایی</vt:lpstr>
      <vt:lpstr>۲. مدل‌های طبقه‌بندی‌شده و منسجم</vt:lpstr>
      <vt:lpstr>تخصص‌های مورد نیاز در عرصه سلامت و پزشکی</vt:lpstr>
      <vt:lpstr>نظام‌نامه تربیتی المصطفی (ص)</vt:lpstr>
      <vt:lpstr>PowerPoint Presentation</vt:lpstr>
      <vt:lpstr>ابعاد تربیت</vt:lpstr>
      <vt:lpstr>تعیین ساحت‌های تربیت</vt:lpstr>
      <vt:lpstr>تعیین ساحت‌های تربیت</vt:lpstr>
      <vt:lpstr>الف) ساحت تربیت معنوی الهی</vt:lpstr>
      <vt:lpstr>الف) ساحت تربیت معنوی الهی</vt:lpstr>
      <vt:lpstr>الف) ساحت تربیت معنوی الهی</vt:lpstr>
      <vt:lpstr>ب) ساحت تربیت فردی</vt:lpstr>
      <vt:lpstr>ب) ساحت تربیت فردی</vt:lpstr>
      <vt:lpstr>تربیت خلقی شخصیتی</vt:lpstr>
      <vt:lpstr>ج) ساحت تربیت اجتماعی</vt:lpstr>
      <vt:lpstr>ج) ساحت تربیت اجتماعی</vt:lpstr>
      <vt:lpstr>PowerPoint Presentation</vt:lpstr>
      <vt:lpstr>PowerPoint Presentation</vt:lpstr>
      <vt:lpstr>رویکردهای حاکم بر همه ساحت‌های تربیتی</vt:lpstr>
      <vt:lpstr>توازن ساحت‌ها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Mohammad Noori</cp:lastModifiedBy>
  <cp:revision>443</cp:revision>
  <dcterms:created xsi:type="dcterms:W3CDTF">2006-08-16T00:00:00Z</dcterms:created>
  <dcterms:modified xsi:type="dcterms:W3CDTF">2022-11-14T16:16:36Z</dcterms:modified>
</cp:coreProperties>
</file>