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notesMasterIdLst>
    <p:notesMasterId r:id="rId16"/>
  </p:notesMasterIdLst>
  <p:sldIdLst>
    <p:sldId id="758" r:id="rId2"/>
    <p:sldId id="759" r:id="rId3"/>
    <p:sldId id="760" r:id="rId4"/>
    <p:sldId id="764" r:id="rId5"/>
    <p:sldId id="829" r:id="rId6"/>
    <p:sldId id="823" r:id="rId7"/>
    <p:sldId id="827" r:id="rId8"/>
    <p:sldId id="828" r:id="rId9"/>
    <p:sldId id="854" r:id="rId10"/>
    <p:sldId id="824" r:id="rId11"/>
    <p:sldId id="874" r:id="rId12"/>
    <p:sldId id="825" r:id="rId13"/>
    <p:sldId id="873" r:id="rId14"/>
    <p:sldId id="75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985" autoAdjust="0"/>
    <p:restoredTop sz="87794" autoAdjust="0"/>
  </p:normalViewPr>
  <p:slideViewPr>
    <p:cSldViewPr>
      <p:cViewPr varScale="1">
        <p:scale>
          <a:sx n="56" d="100"/>
          <a:sy n="56" d="100"/>
        </p:scale>
        <p:origin x="9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B1DF6-5BEA-477E-A139-706AF476D784}" type="datetimeFigureOut">
              <a:rPr lang="en-US" smtClean="0"/>
              <a:t>12/26/2022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20296-D930-4C5F-8060-2312BE3378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9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0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16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3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09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8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fa-I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آیا علمای گذشته پیش از دهه‌ی ۵۰ نگاه جامع و کلان به دین نداشتند؟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rtl="1"/>
            <a:r>
              <a:rPr lang="fa-I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پاسخ: عالمان دین حتما تصویر جامع و کلانی از دین دارند و بدون چنین نگرشی، هیچ کس عالم دین نمی‌شود. عالمان گذشته مانند شیخ مفید، علامه حلی، سید بن طاووس، مقدس اردبیلی و ... </a:t>
            </a:r>
          </a:p>
          <a:p>
            <a:pPr algn="just" rtl="1"/>
            <a:r>
              <a:rPr lang="fa-I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اما نرم‌افزار چنین موضوعی در زمان آنها آماده نشده بود. یعنی </a:t>
            </a:r>
          </a:p>
          <a:p>
            <a:pPr algn="just" rtl="1"/>
            <a:r>
              <a:rPr lang="fa-I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نگاه منظومه‌ای برای عالمان دین از درگیری مستمر و انس فراوان با قرآن و حدیث حاصل می‌شد؛ </a:t>
            </a:r>
          </a:p>
          <a:p>
            <a:pPr algn="just" rtl="1"/>
            <a:r>
              <a:rPr lang="fa-I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کتاب یا نوشته‌ای برای این موضوع پدید نیامده بود. </a:t>
            </a:r>
          </a:p>
          <a:p>
            <a:pPr algn="just" rtl="1"/>
            <a:r>
              <a:rPr lang="fa-I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نظیر اینکه مردم یک شهر، با تمام آن شهر آشنا هستند و کاملا نقشه‌ی آن را می‌دانند.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7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59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20296-D930-4C5F-8060-2312BE3378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9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EB01-D5CE-488F-9651-E2AB1E673F1F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نهاد سرپرستی طلاب مدرسه معصومیه (نسم)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B60D-CC16-4A84-B628-7A4FF3A27D7C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FB43-4B2B-4072-B97E-F6AE3A42849C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FC1B-0B4D-4E8D-9A16-1F4A2A8FBC57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41C-21AC-4507-93C8-FCD6FA0A16D0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F889-AF7B-45CD-B3AF-ADEF784D1F5F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6BA-071C-4A92-A456-AC0F1B524FBE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6E46-63DB-4B5F-A48D-842A90C87D54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58AA-40CD-4946-9E9B-47AB24EA46F1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8B5E-4A2B-4BF2-8230-AC153CD1BB23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F48E-7C4D-4029-A52B-74642D0600B2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F0E910-188C-4F1D-A37E-24863B5EB928}" type="datetime1">
              <a:rPr lang="en-US" smtClean="0"/>
              <a:t>12/26/2022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fa-IR"/>
              <a:t>نهاد سرپرستی طلاب مدرسه معصومیه (نسم)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CC4A06-3B9A-4CAF-BF80-CB97FF2855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853" y="405685"/>
            <a:ext cx="6019799" cy="60358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normal_bitab_63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1600"/>
            <a:ext cx="2057400" cy="15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8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تاریخچه‌ی ارائه‌ی منظومه‌ایِ معارف اسلامی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163"/>
            <a:ext cx="6934200" cy="538003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554163"/>
            <a:ext cx="6934200" cy="5075237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عالمان گذشته مانند شیخ کلینی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در دوره جدید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علامه طباطبایی: تعالیم اسلام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شهید بهشتی:‌ شناخت اسلام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شهید مطهری: جهان‌بینی اسلامی، مشخصات اسلام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سید قطب: ویژگی‌های ایدئولوژی اسلامی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آیت‌الله خامنه‌ای:‌طرح کلی اندیشه اسلامی در قرآن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برادران حکیمی: الحیاة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استاد مصباح:‌ معارف قرآن و طرح ولایت</a:t>
            </a:r>
          </a:p>
        </p:txBody>
      </p:sp>
    </p:spTree>
    <p:extLst>
      <p:ext uri="{BB962C8B-B14F-4D97-AF65-F5344CB8AC3E}">
        <p14:creationId xmlns:p14="http://schemas.microsoft.com/office/powerpoint/2010/main" val="245046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آخرین نسخه آثار\کتابها\ملاحظات آثار گذشته\راه و رسم طلبگی\هفت دفتر راه و رسم طلبگی(2)\تصاویر(2)\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8" y="76200"/>
            <a:ext cx="4740561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94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مسیر اسلام‌شناسی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163"/>
            <a:ext cx="6934200" cy="452596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endParaRPr lang="fa-I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706563"/>
            <a:ext cx="69342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اجتهادی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تسلط بر توان فهم دین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سال‌ها ممارست در منابع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اعتمادی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مطالعه آثار اندیشمندان بزرگ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نقشه‌خوانی</a:t>
            </a:r>
          </a:p>
        </p:txBody>
      </p:sp>
    </p:spTree>
    <p:extLst>
      <p:ext uri="{BB962C8B-B14F-4D97-AF65-F5344CB8AC3E}">
        <p14:creationId xmlns:p14="http://schemas.microsoft.com/office/powerpoint/2010/main" val="32388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4000" b="1" dirty="0">
                <a:cs typeface="0 Badr" panose="00000400000000000000" pitchFamily="2" charset="-78"/>
              </a:rPr>
              <a:t>وَ اجْعَلْنِي مِمَّنْ تَنْتَصِرُ بِهِ لِدِينِكَ وَ لَا تَسْتَبْدِلْ بِي غَيْرِي‏</a:t>
            </a:r>
          </a:p>
        </p:txBody>
      </p:sp>
    </p:spTree>
    <p:extLst>
      <p:ext uri="{BB962C8B-B14F-4D97-AF65-F5344CB8AC3E}">
        <p14:creationId xmlns:p14="http://schemas.microsoft.com/office/powerpoint/2010/main" val="42849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90600" y="2057400"/>
            <a:ext cx="7010400" cy="3474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" indent="0" algn="ctr" rtl="1">
              <a:buNone/>
            </a:pPr>
            <a:r>
              <a:rPr lang="fa-IR" sz="72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Badr" panose="00000400000000000000" pitchFamily="2" charset="-78"/>
              </a:rPr>
              <a:t> و الحمد لله رب العالمین</a:t>
            </a:r>
            <a:endParaRPr lang="en-US" sz="72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Bad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04799"/>
            <a:ext cx="942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9906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رَبِّ أَدْخِلْني مُدْخَلَ صِدْقٍ</a:t>
            </a:r>
            <a:r>
              <a:rPr lang="fa-IR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وَ</a:t>
            </a:r>
            <a:r>
              <a:rPr lang="fa-IR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أَخْرِجْني مُخْرَجَ صِدْقٍ وَ</a:t>
            </a:r>
            <a:r>
              <a:rPr lang="fa-IR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SA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اجْعَلْ لي مِنْ لَدُنْكَ سُلْطانًا نَصيرًا</a:t>
            </a:r>
            <a:r>
              <a:rPr lang="en-US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‌‍</a:t>
            </a:r>
            <a:br>
              <a:rPr lang="en-US" sz="6000" b="1" dirty="0"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endParaRPr lang="en-US" sz="60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3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dirty="0">
                <a:cs typeface="B Jadid" pitchFamily="2" charset="-78"/>
              </a:rPr>
              <a:t>نظام اندیشه اسلامی</a:t>
            </a:r>
            <a:endParaRPr lang="en-US" sz="5400" dirty="0">
              <a:cs typeface="B Jadid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0"/>
            <a:ext cx="5397500" cy="3594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6987"/>
            <a:ext cx="942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8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44148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خروجی حوزه‌ی علمیه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54163"/>
            <a:ext cx="7315200" cy="452596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خروجی حوزه علمیه: </a:t>
            </a:r>
          </a:p>
          <a:p>
            <a:pPr marL="0" indent="0" algn="r" rtl="1">
              <a:buNone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            عالم دین، اسلام‌شناس</a:t>
            </a:r>
          </a:p>
          <a:p>
            <a:pPr marL="0" indent="0" algn="r" rtl="1">
              <a:buNone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                      لِيَتَفَقَّهُوا فِي اَلدِّينِ ...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تربیت عالمان دین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تربیت اعتقادی ایمانی (ایجاد باور قلبی راسخ)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06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44148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اسلام‌شناسی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163"/>
            <a:ext cx="6934200" cy="507523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اسلام‌شناس کسی است که دین را جامع، یک‌پارچه و منظومه‌ای بشناسد؛ نه اینکه تنها پاره‌هایی از دین را به‌صورت تصاویر ازهم‌گسیخته دیده باشد.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انسجام و هماهنگی اجزای دین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نسبت‌ها و روابط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هم‌بند، متماسک و متحدالاجزاء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اسلام ...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706563"/>
            <a:ext cx="69342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871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اسلام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77200" cy="5334000"/>
          </a:xfrm>
        </p:spPr>
        <p:txBody>
          <a:bodyPr>
            <a:normAutofit fontScale="775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یک: دین یک حقیقت نظام‌مند است.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دو: فهم دین باید نظام‌مند باشد؛ یعنی این حقیقت را همان گونه که هست باید شناخت. 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الف) شناخت اجزا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ب) شناخت تمام اجزای کلان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ج) شناخت روابط میان اجزا (نسبت‌ها، اولویت‌ها و اصل و فرع ها)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د) شناخت روابط میان اجزا با غایت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سه: تبلیغ دین نیز باید نظام‌مند باشد؛ یعنی این حقیقت را همان گونه که هست باید شناساند.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چهار: برای تحقق خارجی این حقیقت یعنی پیاده‌سازی و تحقق عملی دین باید نظامی پدید آورد. 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26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163"/>
            <a:ext cx="6934200" cy="5075237"/>
          </a:xfrm>
        </p:spPr>
        <p:txBody>
          <a:bodyPr>
            <a:normAutofit fontScale="92500" lnSpcReduction="10000"/>
          </a:bodyPr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«مجموعه‌ای دارای اجزا که این اجزا در یک ارتباط هماهنگ باهم به‌سوی مقصدی حرکت می‌کنند».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تفاوت نظم و نظام: «نظام» برخلاف نظم از یک انتظام واقعی و تکوینی حکایت می‌کند، یعنی یک رابطه‌ی حقیقی بین اجزا برقرار است که ما آن را جعل نمی‌کنیم بلکه آن را کشف می‌کنیم.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تفاوت نظام و منظومه</a:t>
            </a:r>
          </a:p>
          <a:p>
            <a:pPr lvl="1" algn="just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به معنای نخ تسبیح و ستون فقرات</a:t>
            </a:r>
          </a:p>
          <a:p>
            <a:pPr lvl="1" algn="just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به معنای منظومه و کهکشان</a:t>
            </a:r>
          </a:p>
        </p:txBody>
      </p:sp>
    </p:spTree>
    <p:extLst>
      <p:ext uri="{BB962C8B-B14F-4D97-AF65-F5344CB8AC3E}">
        <p14:creationId xmlns:p14="http://schemas.microsoft.com/office/powerpoint/2010/main" val="138107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انواع نظام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163"/>
            <a:ext cx="6934200" cy="452596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554163"/>
            <a:ext cx="6934200" cy="5075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علمی معرفتی: نظام اندیشه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عینی تحققی: نظام مدیریت و اقامه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مثال: 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اقتصاد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تعلیم و تربیت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نظام حقوقی</a:t>
            </a:r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0007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848600" cy="838200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فواید نگاه نظام‌مند به معارف اسلامی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507523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رفع تزاحم در مقام عمل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تبلیغ هوشمندانه و روشمند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تربیت دینی انسان‌ها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مقایسه بین مکاتب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اجرای دین در سطح جامعه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942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12009</TotalTime>
  <Words>551</Words>
  <Application>Microsoft Office PowerPoint</Application>
  <PresentationFormat>On-screen Show (4:3)</PresentationFormat>
  <Paragraphs>80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Arabic</vt:lpstr>
      <vt:lpstr>Calibri</vt:lpstr>
      <vt:lpstr>Franklin Gothic Book</vt:lpstr>
      <vt:lpstr>Franklin Gothic Medium</vt:lpstr>
      <vt:lpstr>Wingdings</vt:lpstr>
      <vt:lpstr>Wingdings 2</vt:lpstr>
      <vt:lpstr>Trek</vt:lpstr>
      <vt:lpstr>PowerPoint Presentation</vt:lpstr>
      <vt:lpstr>PowerPoint Presentation</vt:lpstr>
      <vt:lpstr>نظام اندیشه اسلامی</vt:lpstr>
      <vt:lpstr>خروجی حوزه‌ی علمیه </vt:lpstr>
      <vt:lpstr>اسلام‌شناسی</vt:lpstr>
      <vt:lpstr>اسلام</vt:lpstr>
      <vt:lpstr>نظام</vt:lpstr>
      <vt:lpstr>انواع نظام</vt:lpstr>
      <vt:lpstr>فواید نگاه نظام‌مند به معارف اسلامی</vt:lpstr>
      <vt:lpstr>تاریخچه‌ی ارائه‌ی منظومه‌ایِ معارف اسلامی</vt:lpstr>
      <vt:lpstr>PowerPoint Presentation</vt:lpstr>
      <vt:lpstr>مسیر اسلام‌شناسی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Mohammad Noori</cp:lastModifiedBy>
  <cp:revision>553</cp:revision>
  <dcterms:created xsi:type="dcterms:W3CDTF">2006-08-16T00:00:00Z</dcterms:created>
  <dcterms:modified xsi:type="dcterms:W3CDTF">2022-12-26T05:28:02Z</dcterms:modified>
</cp:coreProperties>
</file>