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63"/>
  </p:notesMasterIdLst>
  <p:sldIdLst>
    <p:sldId id="326" r:id="rId2"/>
    <p:sldId id="883" r:id="rId3"/>
    <p:sldId id="257" r:id="rId4"/>
    <p:sldId id="832" r:id="rId5"/>
    <p:sldId id="805" r:id="rId6"/>
    <p:sldId id="790" r:id="rId7"/>
    <p:sldId id="808" r:id="rId8"/>
    <p:sldId id="833" r:id="rId9"/>
    <p:sldId id="834" r:id="rId10"/>
    <p:sldId id="835" r:id="rId11"/>
    <p:sldId id="836" r:id="rId12"/>
    <p:sldId id="884" r:id="rId13"/>
    <p:sldId id="873" r:id="rId14"/>
    <p:sldId id="876" r:id="rId15"/>
    <p:sldId id="875" r:id="rId16"/>
    <p:sldId id="879" r:id="rId17"/>
    <p:sldId id="874" r:id="rId18"/>
    <p:sldId id="862" r:id="rId19"/>
    <p:sldId id="859" r:id="rId20"/>
    <p:sldId id="692" r:id="rId21"/>
    <p:sldId id="877" r:id="rId22"/>
    <p:sldId id="837" r:id="rId23"/>
    <p:sldId id="841" r:id="rId24"/>
    <p:sldId id="840" r:id="rId25"/>
    <p:sldId id="857" r:id="rId26"/>
    <p:sldId id="860" r:id="rId27"/>
    <p:sldId id="858" r:id="rId28"/>
    <p:sldId id="861" r:id="rId29"/>
    <p:sldId id="885" r:id="rId30"/>
    <p:sldId id="779" r:id="rId31"/>
    <p:sldId id="804" r:id="rId32"/>
    <p:sldId id="668" r:id="rId33"/>
    <p:sldId id="830" r:id="rId34"/>
    <p:sldId id="782" r:id="rId35"/>
    <p:sldId id="817" r:id="rId36"/>
    <p:sldId id="665" r:id="rId37"/>
    <p:sldId id="809" r:id="rId38"/>
    <p:sldId id="880" r:id="rId39"/>
    <p:sldId id="881" r:id="rId40"/>
    <p:sldId id="882" r:id="rId41"/>
    <p:sldId id="811" r:id="rId42"/>
    <p:sldId id="818" r:id="rId43"/>
    <p:sldId id="886" r:id="rId44"/>
    <p:sldId id="754" r:id="rId45"/>
    <p:sldId id="810" r:id="rId46"/>
    <p:sldId id="816" r:id="rId47"/>
    <p:sldId id="820" r:id="rId48"/>
    <p:sldId id="819" r:id="rId49"/>
    <p:sldId id="831" r:id="rId50"/>
    <p:sldId id="813" r:id="rId51"/>
    <p:sldId id="814" r:id="rId52"/>
    <p:sldId id="815" r:id="rId53"/>
    <p:sldId id="681" r:id="rId54"/>
    <p:sldId id="827" r:id="rId55"/>
    <p:sldId id="878" r:id="rId56"/>
    <p:sldId id="824" r:id="rId57"/>
    <p:sldId id="821" r:id="rId58"/>
    <p:sldId id="823" r:id="rId59"/>
    <p:sldId id="743" r:id="rId60"/>
    <p:sldId id="755" r:id="rId61"/>
    <p:sldId id="75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5" autoAdjust="0"/>
    <p:restoredTop sz="94640" autoAdjust="0"/>
  </p:normalViewPr>
  <p:slideViewPr>
    <p:cSldViewPr>
      <p:cViewPr varScale="1">
        <p:scale>
          <a:sx n="64" d="100"/>
          <a:sy n="64" d="100"/>
        </p:scale>
        <p:origin x="12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A817E-F9CD-4717-8354-67E62140628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125FF0F1-DD50-4C10-943F-2A6143E698CB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رسالت حوزویان</a:t>
          </a:r>
        </a:p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 اقامه دین </a:t>
          </a:r>
        </a:p>
      </dgm:t>
    </dgm:pt>
    <dgm:pt modelId="{4238F108-D341-48A5-A9D6-F56C20BC4CCA}" type="parTrans" cxnId="{E6B76A46-5717-48D3-A1D9-36AA6B4080AF}">
      <dgm:prSet/>
      <dgm:spPr/>
      <dgm:t>
        <a:bodyPr/>
        <a:lstStyle/>
        <a:p>
          <a:pPr rtl="1"/>
          <a:endParaRPr lang="fa-IR"/>
        </a:p>
      </dgm:t>
    </dgm:pt>
    <dgm:pt modelId="{230E56B0-97CA-42F0-9B3B-62B9426F1F58}" type="sibTrans" cxnId="{E6B76A46-5717-48D3-A1D9-36AA6B4080AF}">
      <dgm:prSet/>
      <dgm:spPr/>
      <dgm:t>
        <a:bodyPr/>
        <a:lstStyle/>
        <a:p>
          <a:pPr rtl="1"/>
          <a:endParaRPr lang="fa-IR"/>
        </a:p>
      </dgm:t>
    </dgm:pt>
    <dgm:pt modelId="{4097447E-128A-4417-8D6C-CDE6AE591BD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فهم دین</a:t>
          </a:r>
        </a:p>
      </dgm:t>
    </dgm:pt>
    <dgm:pt modelId="{3D60B334-F444-4908-974B-C6DB96B0B5C8}" type="parTrans" cxnId="{CEA3F18E-BA48-470F-B5DC-84AB37F75E4A}">
      <dgm:prSet custT="1"/>
      <dgm:spPr/>
      <dgm:t>
        <a:bodyPr/>
        <a:lstStyle/>
        <a:p>
          <a:pPr rtl="1"/>
          <a:endParaRPr lang="fa-IR" sz="500"/>
        </a:p>
      </dgm:t>
    </dgm:pt>
    <dgm:pt modelId="{3C2B4F9C-A1D8-40FA-A81C-7BE61114FF1C}" type="sibTrans" cxnId="{CEA3F18E-BA48-470F-B5DC-84AB37F75E4A}">
      <dgm:prSet/>
      <dgm:spPr/>
      <dgm:t>
        <a:bodyPr/>
        <a:lstStyle/>
        <a:p>
          <a:pPr rtl="1"/>
          <a:endParaRPr lang="fa-IR"/>
        </a:p>
      </dgm:t>
    </dgm:pt>
    <dgm:pt modelId="{164B114E-4845-4F84-82C2-6F9F6674E781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تحصیل دين</a:t>
          </a:r>
        </a:p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تعلم علوم ديني</a:t>
          </a:r>
        </a:p>
      </dgm:t>
    </dgm:pt>
    <dgm:pt modelId="{D166CB4B-040A-4031-A856-C5AB0C90E6BB}" type="parTrans" cxnId="{6FDAC7B1-0D2A-4E4A-B73B-A6AEA351DEDF}">
      <dgm:prSet custT="1"/>
      <dgm:spPr/>
      <dgm:t>
        <a:bodyPr/>
        <a:lstStyle/>
        <a:p>
          <a:pPr rtl="1"/>
          <a:endParaRPr lang="fa-IR" sz="400"/>
        </a:p>
      </dgm:t>
    </dgm:pt>
    <dgm:pt modelId="{3C2B9CAA-B0BE-4916-B674-26230100EDE7}" type="sibTrans" cxnId="{6FDAC7B1-0D2A-4E4A-B73B-A6AEA351DEDF}">
      <dgm:prSet/>
      <dgm:spPr/>
      <dgm:t>
        <a:bodyPr/>
        <a:lstStyle/>
        <a:p>
          <a:pPr rtl="1"/>
          <a:endParaRPr lang="fa-IR"/>
        </a:p>
      </dgm:t>
    </dgm:pt>
    <dgm:pt modelId="{20A25F60-FA55-498C-96EF-7A2C4EA74499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تحقیق در دین </a:t>
          </a:r>
        </a:p>
      </dgm:t>
    </dgm:pt>
    <dgm:pt modelId="{9F87C52C-1CAF-4FC3-91CC-C75A8228FADA}" type="parTrans" cxnId="{04D4494C-AEBC-4C12-A449-A7DAF1148A3E}">
      <dgm:prSet custT="1"/>
      <dgm:spPr/>
      <dgm:t>
        <a:bodyPr/>
        <a:lstStyle/>
        <a:p>
          <a:pPr rtl="1"/>
          <a:endParaRPr lang="fa-IR" sz="400"/>
        </a:p>
      </dgm:t>
    </dgm:pt>
    <dgm:pt modelId="{EDDC9A0E-5BED-432C-BF30-A86F8D080AF7}" type="sibTrans" cxnId="{04D4494C-AEBC-4C12-A449-A7DAF1148A3E}">
      <dgm:prSet/>
      <dgm:spPr/>
      <dgm:t>
        <a:bodyPr/>
        <a:lstStyle/>
        <a:p>
          <a:pPr rtl="1"/>
          <a:endParaRPr lang="fa-IR"/>
        </a:p>
      </dgm:t>
    </dgm:pt>
    <dgm:pt modelId="{F68CF23C-0D73-4C0A-AC62-BC6584BB2941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تبلیغ و شناساندن دین</a:t>
          </a:r>
        </a:p>
      </dgm:t>
    </dgm:pt>
    <dgm:pt modelId="{8E308591-9AF2-4434-89F0-1B80830C5527}" type="parTrans" cxnId="{5654588B-E683-4DE4-8C1F-697436FA3BF3}">
      <dgm:prSet custT="1"/>
      <dgm:spPr/>
      <dgm:t>
        <a:bodyPr/>
        <a:lstStyle/>
        <a:p>
          <a:pPr rtl="1"/>
          <a:endParaRPr lang="fa-IR" sz="400"/>
        </a:p>
      </dgm:t>
    </dgm:pt>
    <dgm:pt modelId="{DCE607D5-DCB1-4960-ACC8-07CC008823D1}" type="sibTrans" cxnId="{5654588B-E683-4DE4-8C1F-697436FA3BF3}">
      <dgm:prSet/>
      <dgm:spPr/>
      <dgm:t>
        <a:bodyPr/>
        <a:lstStyle/>
        <a:p>
          <a:pPr rtl="1"/>
          <a:endParaRPr lang="fa-IR"/>
        </a:p>
      </dgm:t>
    </dgm:pt>
    <dgm:pt modelId="{A4B599D0-E2EC-44AF-B473-0A2439CA58A1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انسان‌سازی</a:t>
          </a:r>
        </a:p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تربیت دینی</a:t>
          </a:r>
        </a:p>
      </dgm:t>
    </dgm:pt>
    <dgm:pt modelId="{BF6F07D3-B023-466A-9203-5C618313CD8A}" type="parTrans" cxnId="{036A92D2-073E-431F-BE14-85BC7D489287}">
      <dgm:prSet custT="1"/>
      <dgm:spPr/>
      <dgm:t>
        <a:bodyPr/>
        <a:lstStyle/>
        <a:p>
          <a:pPr rtl="1"/>
          <a:endParaRPr lang="fa-IR" sz="400"/>
        </a:p>
      </dgm:t>
    </dgm:pt>
    <dgm:pt modelId="{CE5F3C77-E260-409A-8001-29E770968557}" type="sibTrans" cxnId="{036A92D2-073E-431F-BE14-85BC7D489287}">
      <dgm:prSet/>
      <dgm:spPr/>
      <dgm:t>
        <a:bodyPr/>
        <a:lstStyle/>
        <a:p>
          <a:pPr rtl="1"/>
          <a:endParaRPr lang="fa-IR"/>
        </a:p>
      </dgm:t>
    </dgm:pt>
    <dgm:pt modelId="{FAD6CAE9-965E-491E-96EC-409BA2B6CA99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دفاع از دین </a:t>
          </a:r>
        </a:p>
      </dgm:t>
    </dgm:pt>
    <dgm:pt modelId="{5F2F5189-0D9A-428B-8B1C-3815DD4E480D}" type="parTrans" cxnId="{7DD0D5D2-C818-4DED-AFF6-18FAE0B9975C}">
      <dgm:prSet custT="1"/>
      <dgm:spPr/>
      <dgm:t>
        <a:bodyPr/>
        <a:lstStyle/>
        <a:p>
          <a:pPr rtl="1"/>
          <a:endParaRPr lang="fa-IR" sz="400"/>
        </a:p>
      </dgm:t>
    </dgm:pt>
    <dgm:pt modelId="{0C161E2E-F2C5-49FA-A32D-D1FE56083295}" type="sibTrans" cxnId="{7DD0D5D2-C818-4DED-AFF6-18FAE0B9975C}">
      <dgm:prSet/>
      <dgm:spPr/>
      <dgm:t>
        <a:bodyPr/>
        <a:lstStyle/>
        <a:p>
          <a:pPr rtl="1"/>
          <a:endParaRPr lang="fa-IR"/>
        </a:p>
      </dgm:t>
    </dgm:pt>
    <dgm:pt modelId="{E2AC00FB-B453-4086-8CEA-EF1276FC819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تحقق بخشیدن و جاری کردن دین</a:t>
          </a:r>
        </a:p>
      </dgm:t>
    </dgm:pt>
    <dgm:pt modelId="{3A442A22-4210-4384-B8EE-38F6CC53C006}" type="parTrans" cxnId="{97E0FFB6-B542-4845-843B-0C4B0A175034}">
      <dgm:prSet custT="1"/>
      <dgm:spPr/>
      <dgm:t>
        <a:bodyPr/>
        <a:lstStyle/>
        <a:p>
          <a:pPr rtl="1"/>
          <a:endParaRPr lang="fa-IR" sz="500"/>
        </a:p>
      </dgm:t>
    </dgm:pt>
    <dgm:pt modelId="{2D994E8C-989C-42DE-9E39-E1114A60C7EC}" type="sibTrans" cxnId="{97E0FFB6-B542-4845-843B-0C4B0A175034}">
      <dgm:prSet/>
      <dgm:spPr/>
      <dgm:t>
        <a:bodyPr/>
        <a:lstStyle/>
        <a:p>
          <a:pPr rtl="1"/>
          <a:endParaRPr lang="fa-IR"/>
        </a:p>
      </dgm:t>
    </dgm:pt>
    <dgm:pt modelId="{9D29D21D-0CFE-464D-8AF5-8E6C7FAE269D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جامعه‌سازی</a:t>
          </a:r>
        </a:p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تمدن‌سازی</a:t>
          </a:r>
        </a:p>
      </dgm:t>
    </dgm:pt>
    <dgm:pt modelId="{FD37A9DB-C608-4175-A0FB-057620683765}" type="parTrans" cxnId="{136AE37C-430F-4EF4-A074-39F26A9EE3E2}">
      <dgm:prSet custT="1"/>
      <dgm:spPr/>
      <dgm:t>
        <a:bodyPr/>
        <a:lstStyle/>
        <a:p>
          <a:pPr rtl="1"/>
          <a:endParaRPr lang="fa-IR" sz="400"/>
        </a:p>
      </dgm:t>
    </dgm:pt>
    <dgm:pt modelId="{D57B427A-A07B-4C76-A26E-8D9CD290159F}" type="sibTrans" cxnId="{136AE37C-430F-4EF4-A074-39F26A9EE3E2}">
      <dgm:prSet/>
      <dgm:spPr/>
      <dgm:t>
        <a:bodyPr/>
        <a:lstStyle/>
        <a:p>
          <a:pPr rtl="1"/>
          <a:endParaRPr lang="fa-IR"/>
        </a:p>
      </dgm:t>
    </dgm:pt>
    <dgm:pt modelId="{CF2E8499-7BB9-496D-862E-6C6E91CF1961}">
      <dgm:prSet custT="1"/>
      <dgm:spPr>
        <a:solidFill>
          <a:srgbClr val="F14375"/>
        </a:solidFill>
      </dgm:spPr>
      <dgm:t>
        <a:bodyPr/>
        <a:lstStyle/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فهم آموزه‌های موجود</a:t>
          </a:r>
        </a:p>
      </dgm:t>
    </dgm:pt>
    <dgm:pt modelId="{6DE8B42A-53A0-48C8-8029-8271EC597BA9}" type="parTrans" cxnId="{3E451CDD-8147-4154-9E86-C991E92C0248}">
      <dgm:prSet custT="1"/>
      <dgm:spPr/>
      <dgm:t>
        <a:bodyPr/>
        <a:lstStyle/>
        <a:p>
          <a:pPr rtl="1"/>
          <a:endParaRPr lang="fa-IR" sz="400"/>
        </a:p>
      </dgm:t>
    </dgm:pt>
    <dgm:pt modelId="{2FE99D8F-4413-41BE-990A-8F9577D10753}" type="sibTrans" cxnId="{3E451CDD-8147-4154-9E86-C991E92C0248}">
      <dgm:prSet/>
      <dgm:spPr/>
      <dgm:t>
        <a:bodyPr/>
        <a:lstStyle/>
        <a:p>
          <a:pPr rtl="1"/>
          <a:endParaRPr lang="fa-IR"/>
        </a:p>
      </dgm:t>
    </dgm:pt>
    <dgm:pt modelId="{4981C8CF-E39D-49B0-8523-AEEB3D6267E9}">
      <dgm:prSet custT="1"/>
      <dgm:spPr>
        <a:solidFill>
          <a:srgbClr val="F14375"/>
        </a:solidFill>
      </dgm:spPr>
      <dgm:t>
        <a:bodyPr/>
        <a:lstStyle/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فهم زوایای پنهان</a:t>
          </a:r>
        </a:p>
      </dgm:t>
    </dgm:pt>
    <dgm:pt modelId="{0A26AEA5-D6D0-4AC1-9EFF-EC1C99983FE8}" type="parTrans" cxnId="{28E77D92-E115-4612-825A-B24C84B0F0E7}">
      <dgm:prSet custT="1"/>
      <dgm:spPr/>
      <dgm:t>
        <a:bodyPr/>
        <a:lstStyle/>
        <a:p>
          <a:pPr rtl="1"/>
          <a:endParaRPr lang="fa-IR" sz="400"/>
        </a:p>
      </dgm:t>
    </dgm:pt>
    <dgm:pt modelId="{E83B74A9-8E73-4DF4-82DE-308CB41C79DD}" type="sibTrans" cxnId="{28E77D92-E115-4612-825A-B24C84B0F0E7}">
      <dgm:prSet/>
      <dgm:spPr/>
      <dgm:t>
        <a:bodyPr/>
        <a:lstStyle/>
        <a:p>
          <a:pPr rtl="1"/>
          <a:endParaRPr lang="fa-IR"/>
        </a:p>
      </dgm:t>
    </dgm:pt>
    <dgm:pt modelId="{1D748D12-4BCB-470C-A8A7-FC87F964B45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تبلیغ دین</a:t>
          </a:r>
        </a:p>
      </dgm:t>
    </dgm:pt>
    <dgm:pt modelId="{9CEB7FA3-80CB-4161-9177-421874BA2694}" type="parTrans" cxnId="{B9352245-CDBD-4817-BC23-EC5B2FDEE50A}">
      <dgm:prSet custT="1"/>
      <dgm:spPr/>
      <dgm:t>
        <a:bodyPr/>
        <a:lstStyle/>
        <a:p>
          <a:pPr rtl="1"/>
          <a:endParaRPr lang="fa-IR" sz="400"/>
        </a:p>
      </dgm:t>
    </dgm:pt>
    <dgm:pt modelId="{3992E985-3EF2-41CC-A571-94AA11EFDA09}" type="sibTrans" cxnId="{B9352245-CDBD-4817-BC23-EC5B2FDEE50A}">
      <dgm:prSet/>
      <dgm:spPr/>
      <dgm:t>
        <a:bodyPr/>
        <a:lstStyle/>
        <a:p>
          <a:pPr rtl="1"/>
          <a:endParaRPr lang="fa-IR"/>
        </a:p>
      </dgm:t>
    </dgm:pt>
    <dgm:pt modelId="{05B00638-4069-479F-985A-746015EDCA27}">
      <dgm:prSet custT="1"/>
      <dgm:spPr>
        <a:noFill/>
      </dgm:spPr>
      <dgm:t>
        <a:bodyPr/>
        <a:lstStyle/>
        <a:p>
          <a:pPr rtl="1"/>
          <a:endParaRPr lang="fa-IR" sz="1600" dirty="0">
            <a:latin typeface="Adobe Arabic" pitchFamily="18" charset="-78"/>
            <a:cs typeface="B Titr" panose="00000700000000000000" pitchFamily="2" charset="-78"/>
          </a:endParaRPr>
        </a:p>
      </dgm:t>
    </dgm:pt>
    <dgm:pt modelId="{89124A7C-B0EE-4ADF-A2BA-239D0581656A}" type="parTrans" cxnId="{D3950C17-FF62-4A02-9AFD-F41FFD00EEC8}">
      <dgm:prSet custT="1"/>
      <dgm:spPr/>
      <dgm:t>
        <a:bodyPr/>
        <a:lstStyle/>
        <a:p>
          <a:pPr rtl="1"/>
          <a:endParaRPr lang="fa-IR" sz="400"/>
        </a:p>
      </dgm:t>
    </dgm:pt>
    <dgm:pt modelId="{6E69617F-49C7-4C25-9EAB-4CDA91D4EE1A}" type="sibTrans" cxnId="{D3950C17-FF62-4A02-9AFD-F41FFD00EEC8}">
      <dgm:prSet/>
      <dgm:spPr/>
      <dgm:t>
        <a:bodyPr/>
        <a:lstStyle/>
        <a:p>
          <a:pPr rtl="1"/>
          <a:endParaRPr lang="fa-IR"/>
        </a:p>
      </dgm:t>
    </dgm:pt>
    <dgm:pt modelId="{913E21BF-9E0B-42EB-AC1A-91657F900ADC}">
      <dgm:prSet custT="1"/>
      <dgm:spPr>
        <a:noFill/>
      </dgm:spPr>
      <dgm:t>
        <a:bodyPr/>
        <a:lstStyle/>
        <a:p>
          <a:pPr rtl="1"/>
          <a:endParaRPr lang="fa-IR" sz="1600">
            <a:latin typeface="Adobe Arabic" pitchFamily="18" charset="-78"/>
            <a:cs typeface="B Titr" panose="00000700000000000000" pitchFamily="2" charset="-78"/>
          </a:endParaRPr>
        </a:p>
      </dgm:t>
    </dgm:pt>
    <dgm:pt modelId="{ECE02FF6-4133-4397-80E4-C28076F2DFBC}" type="parTrans" cxnId="{8FD4C037-FAE5-4600-A803-257EA0B14984}">
      <dgm:prSet custT="1"/>
      <dgm:spPr/>
      <dgm:t>
        <a:bodyPr/>
        <a:lstStyle/>
        <a:p>
          <a:pPr rtl="1"/>
          <a:endParaRPr lang="fa-IR" sz="400"/>
        </a:p>
      </dgm:t>
    </dgm:pt>
    <dgm:pt modelId="{3C0F43C5-1C08-44DE-B75B-C5405BBAC3F0}" type="sibTrans" cxnId="{8FD4C037-FAE5-4600-A803-257EA0B14984}">
      <dgm:prSet/>
      <dgm:spPr/>
      <dgm:t>
        <a:bodyPr/>
        <a:lstStyle/>
        <a:p>
          <a:pPr rtl="1"/>
          <a:endParaRPr lang="fa-IR"/>
        </a:p>
      </dgm:t>
    </dgm:pt>
    <dgm:pt modelId="{A574AD98-57C4-4C22-8BF4-0615953E54C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دفاع از دین </a:t>
          </a:r>
        </a:p>
      </dgm:t>
    </dgm:pt>
    <dgm:pt modelId="{E2EF47BC-3CDF-49DE-96E6-679A1FD5622C}" type="parTrans" cxnId="{EA8B7795-6330-4776-A38D-6252143FD7E4}">
      <dgm:prSet custT="1"/>
      <dgm:spPr/>
      <dgm:t>
        <a:bodyPr/>
        <a:lstStyle/>
        <a:p>
          <a:pPr rtl="1"/>
          <a:endParaRPr lang="fa-IR" sz="400"/>
        </a:p>
      </dgm:t>
    </dgm:pt>
    <dgm:pt modelId="{36B35035-91C7-4C82-B643-E649CFA3DF0C}" type="sibTrans" cxnId="{EA8B7795-6330-4776-A38D-6252143FD7E4}">
      <dgm:prSet/>
      <dgm:spPr/>
      <dgm:t>
        <a:bodyPr/>
        <a:lstStyle/>
        <a:p>
          <a:pPr rtl="1"/>
          <a:endParaRPr lang="fa-IR"/>
        </a:p>
      </dgm:t>
    </dgm:pt>
    <dgm:pt modelId="{2C50311E-DAFA-4713-A4EA-DAC961C3F24C}">
      <dgm:prSet custT="1"/>
      <dgm:spPr>
        <a:solidFill>
          <a:srgbClr val="F14375"/>
        </a:solidFill>
      </dgm:spPr>
      <dgm:t>
        <a:bodyPr/>
        <a:lstStyle/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در سطح جان انسان‌ها</a:t>
          </a:r>
        </a:p>
      </dgm:t>
    </dgm:pt>
    <dgm:pt modelId="{4A895CA3-37BC-4FA9-8210-699244E39D78}" type="parTrans" cxnId="{BF6B9836-8E9D-42A3-9B81-8E10F2E2BC1A}">
      <dgm:prSet custT="1"/>
      <dgm:spPr/>
      <dgm:t>
        <a:bodyPr/>
        <a:lstStyle/>
        <a:p>
          <a:pPr rtl="1"/>
          <a:endParaRPr lang="fa-IR" sz="400"/>
        </a:p>
      </dgm:t>
    </dgm:pt>
    <dgm:pt modelId="{4EAAEAF1-9718-4931-A828-8F6F8CB2ACF7}" type="sibTrans" cxnId="{BF6B9836-8E9D-42A3-9B81-8E10F2E2BC1A}">
      <dgm:prSet/>
      <dgm:spPr/>
      <dgm:t>
        <a:bodyPr/>
        <a:lstStyle/>
        <a:p>
          <a:pPr rtl="1"/>
          <a:endParaRPr lang="fa-IR"/>
        </a:p>
      </dgm:t>
    </dgm:pt>
    <dgm:pt modelId="{C884649D-A752-410D-8FCA-629AC9EE3E78}">
      <dgm:prSet custT="1"/>
      <dgm:spPr>
        <a:solidFill>
          <a:srgbClr val="F14375"/>
        </a:solidFill>
      </dgm:spPr>
      <dgm:t>
        <a:bodyPr/>
        <a:lstStyle/>
        <a:p>
          <a:pPr rtl="1"/>
          <a:r>
            <a:rPr lang="fa-IR" sz="1600" dirty="0">
              <a:latin typeface="Adobe Arabic" pitchFamily="18" charset="-78"/>
              <a:cs typeface="B Titr" panose="00000700000000000000" pitchFamily="2" charset="-78"/>
            </a:rPr>
            <a:t>در سطح کلان جامعه</a:t>
          </a:r>
        </a:p>
      </dgm:t>
    </dgm:pt>
    <dgm:pt modelId="{4B315A1E-32B9-48E9-A8B8-EEC9A13E1F90}" type="parTrans" cxnId="{8B22FCE9-0235-4E9B-AA27-786E834B0FC9}">
      <dgm:prSet custT="1"/>
      <dgm:spPr/>
      <dgm:t>
        <a:bodyPr/>
        <a:lstStyle/>
        <a:p>
          <a:pPr rtl="1"/>
          <a:endParaRPr lang="fa-IR" sz="400"/>
        </a:p>
      </dgm:t>
    </dgm:pt>
    <dgm:pt modelId="{34A4F6DC-A9BE-471C-A978-18910F24D0FA}" type="sibTrans" cxnId="{8B22FCE9-0235-4E9B-AA27-786E834B0FC9}">
      <dgm:prSet/>
      <dgm:spPr/>
      <dgm:t>
        <a:bodyPr/>
        <a:lstStyle/>
        <a:p>
          <a:pPr rtl="1"/>
          <a:endParaRPr lang="fa-IR"/>
        </a:p>
      </dgm:t>
    </dgm:pt>
    <dgm:pt modelId="{C0644845-E820-4E0C-8F0E-D82FC11B6299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dirty="0">
              <a:latin typeface="Adobe Arabic" pitchFamily="18" charset="-78"/>
              <a:cs typeface="B Titr" panose="00000700000000000000" pitchFamily="2" charset="-78"/>
            </a:rPr>
            <a:t>تعلیم دین </a:t>
          </a:r>
        </a:p>
      </dgm:t>
    </dgm:pt>
    <dgm:pt modelId="{9D797053-271F-4B24-BA9E-A194E2F8DF97}" type="parTrans" cxnId="{B327DCD2-7DBA-4797-A383-C764476625C8}">
      <dgm:prSet custT="1"/>
      <dgm:spPr/>
      <dgm:t>
        <a:bodyPr/>
        <a:lstStyle/>
        <a:p>
          <a:pPr rtl="1"/>
          <a:endParaRPr lang="fa-IR" sz="400"/>
        </a:p>
      </dgm:t>
    </dgm:pt>
    <dgm:pt modelId="{B1D7B032-C069-4F8F-A471-6C080A609FC5}" type="sibTrans" cxnId="{B327DCD2-7DBA-4797-A383-C764476625C8}">
      <dgm:prSet/>
      <dgm:spPr/>
      <dgm:t>
        <a:bodyPr/>
        <a:lstStyle/>
        <a:p>
          <a:pPr rtl="1"/>
          <a:endParaRPr lang="fa-IR"/>
        </a:p>
      </dgm:t>
    </dgm:pt>
    <dgm:pt modelId="{A09BD378-68C2-412D-9A73-C698EC47346A}" type="pres">
      <dgm:prSet presAssocID="{F17A817E-F9CD-4717-8354-67E621406284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26C84D6E-2541-4F15-938B-6FD2B3125F12}" type="pres">
      <dgm:prSet presAssocID="{125FF0F1-DD50-4C10-943F-2A6143E698CB}" presName="root1" presStyleCnt="0"/>
      <dgm:spPr/>
    </dgm:pt>
    <dgm:pt modelId="{A62CEC8D-A0A7-4200-B57F-7DCBE40652D9}" type="pres">
      <dgm:prSet presAssocID="{125FF0F1-DD50-4C10-943F-2A6143E698CB}" presName="LevelOneTextNode" presStyleLbl="node0" presStyleIdx="0" presStyleCnt="1">
        <dgm:presLayoutVars>
          <dgm:chPref val="3"/>
        </dgm:presLayoutVars>
      </dgm:prSet>
      <dgm:spPr/>
    </dgm:pt>
    <dgm:pt modelId="{46EA6276-DEFC-4457-B59E-56D7DB79F1C2}" type="pres">
      <dgm:prSet presAssocID="{125FF0F1-DD50-4C10-943F-2A6143E698CB}" presName="level2hierChild" presStyleCnt="0"/>
      <dgm:spPr/>
    </dgm:pt>
    <dgm:pt modelId="{E83BA84F-8040-487F-BC93-8C4ECD835B00}" type="pres">
      <dgm:prSet presAssocID="{3D60B334-F444-4908-974B-C6DB96B0B5C8}" presName="conn2-1" presStyleLbl="parChTrans1D2" presStyleIdx="0" presStyleCnt="4"/>
      <dgm:spPr/>
    </dgm:pt>
    <dgm:pt modelId="{A5FBF4B0-B9BA-4E4A-AD57-C56017B9D6D5}" type="pres">
      <dgm:prSet presAssocID="{3D60B334-F444-4908-974B-C6DB96B0B5C8}" presName="connTx" presStyleLbl="parChTrans1D2" presStyleIdx="0" presStyleCnt="4"/>
      <dgm:spPr/>
    </dgm:pt>
    <dgm:pt modelId="{7449BBE2-9FF1-4C9E-9F0F-D18B3649C20F}" type="pres">
      <dgm:prSet presAssocID="{4097447E-128A-4417-8D6C-CDE6AE591BDC}" presName="root2" presStyleCnt="0"/>
      <dgm:spPr/>
    </dgm:pt>
    <dgm:pt modelId="{C54C0A22-31CF-494C-BBF1-636C32360A4F}" type="pres">
      <dgm:prSet presAssocID="{4097447E-128A-4417-8D6C-CDE6AE591BDC}" presName="LevelTwoTextNode" presStyleLbl="node2" presStyleIdx="0" presStyleCnt="4">
        <dgm:presLayoutVars>
          <dgm:chPref val="3"/>
        </dgm:presLayoutVars>
      </dgm:prSet>
      <dgm:spPr/>
    </dgm:pt>
    <dgm:pt modelId="{87FAC51E-C0B8-4A7E-9B99-5760B2151070}" type="pres">
      <dgm:prSet presAssocID="{4097447E-128A-4417-8D6C-CDE6AE591BDC}" presName="level3hierChild" presStyleCnt="0"/>
      <dgm:spPr/>
    </dgm:pt>
    <dgm:pt modelId="{836A1B89-8106-4E71-8563-ACA5AB2D16EF}" type="pres">
      <dgm:prSet presAssocID="{6DE8B42A-53A0-48C8-8029-8271EC597BA9}" presName="conn2-1" presStyleLbl="parChTrans1D3" presStyleIdx="0" presStyleCnt="6"/>
      <dgm:spPr/>
    </dgm:pt>
    <dgm:pt modelId="{2F209A03-3E7E-4792-A9AB-D61D314D385E}" type="pres">
      <dgm:prSet presAssocID="{6DE8B42A-53A0-48C8-8029-8271EC597BA9}" presName="connTx" presStyleLbl="parChTrans1D3" presStyleIdx="0" presStyleCnt="6"/>
      <dgm:spPr/>
    </dgm:pt>
    <dgm:pt modelId="{790164F2-EFE5-4C4C-96DB-1E8664D44EF5}" type="pres">
      <dgm:prSet presAssocID="{CF2E8499-7BB9-496D-862E-6C6E91CF1961}" presName="root2" presStyleCnt="0"/>
      <dgm:spPr/>
    </dgm:pt>
    <dgm:pt modelId="{1E04741C-0F77-46E6-ADE0-C789E0A13613}" type="pres">
      <dgm:prSet presAssocID="{CF2E8499-7BB9-496D-862E-6C6E91CF1961}" presName="LevelTwoTextNode" presStyleLbl="node3" presStyleIdx="0" presStyleCnt="6">
        <dgm:presLayoutVars>
          <dgm:chPref val="3"/>
        </dgm:presLayoutVars>
      </dgm:prSet>
      <dgm:spPr/>
    </dgm:pt>
    <dgm:pt modelId="{A2471AB9-58A1-4C9A-9C18-F9AE8726D221}" type="pres">
      <dgm:prSet presAssocID="{CF2E8499-7BB9-496D-862E-6C6E91CF1961}" presName="level3hierChild" presStyleCnt="0"/>
      <dgm:spPr/>
    </dgm:pt>
    <dgm:pt modelId="{8F68DE16-8C28-49C4-BCBA-316DEE4F5190}" type="pres">
      <dgm:prSet presAssocID="{D166CB4B-040A-4031-A856-C5AB0C90E6BB}" presName="conn2-1" presStyleLbl="parChTrans1D4" presStyleIdx="0" presStyleCnt="7"/>
      <dgm:spPr/>
    </dgm:pt>
    <dgm:pt modelId="{48B239C0-F9D3-4C12-A572-CF2D0F21613D}" type="pres">
      <dgm:prSet presAssocID="{D166CB4B-040A-4031-A856-C5AB0C90E6BB}" presName="connTx" presStyleLbl="parChTrans1D4" presStyleIdx="0" presStyleCnt="7"/>
      <dgm:spPr/>
    </dgm:pt>
    <dgm:pt modelId="{65CB9DEF-BF89-4FB7-86D5-AC7EEDE583E0}" type="pres">
      <dgm:prSet presAssocID="{164B114E-4845-4F84-82C2-6F9F6674E781}" presName="root2" presStyleCnt="0"/>
      <dgm:spPr/>
    </dgm:pt>
    <dgm:pt modelId="{A24A80DC-9316-49CF-8FFD-E8388CE74EF1}" type="pres">
      <dgm:prSet presAssocID="{164B114E-4845-4F84-82C2-6F9F6674E781}" presName="LevelTwoTextNode" presStyleLbl="node4" presStyleIdx="0" presStyleCnt="7" custLinFactNeighborX="-1896" custLinFactNeighborY="-753">
        <dgm:presLayoutVars>
          <dgm:chPref val="3"/>
        </dgm:presLayoutVars>
      </dgm:prSet>
      <dgm:spPr/>
    </dgm:pt>
    <dgm:pt modelId="{6554C5C7-5B38-46B0-9BE6-2055D2F4999D}" type="pres">
      <dgm:prSet presAssocID="{164B114E-4845-4F84-82C2-6F9F6674E781}" presName="level3hierChild" presStyleCnt="0"/>
      <dgm:spPr/>
    </dgm:pt>
    <dgm:pt modelId="{A4B1FA8F-2059-49C0-A3CD-8853249078C7}" type="pres">
      <dgm:prSet presAssocID="{9D797053-271F-4B24-BA9E-A194E2F8DF97}" presName="conn2-1" presStyleLbl="parChTrans1D4" presStyleIdx="1" presStyleCnt="7"/>
      <dgm:spPr/>
    </dgm:pt>
    <dgm:pt modelId="{012A9F85-6D50-4031-B764-2635947DD204}" type="pres">
      <dgm:prSet presAssocID="{9D797053-271F-4B24-BA9E-A194E2F8DF97}" presName="connTx" presStyleLbl="parChTrans1D4" presStyleIdx="1" presStyleCnt="7"/>
      <dgm:spPr/>
    </dgm:pt>
    <dgm:pt modelId="{7C988FA0-C237-4F04-93D7-E353347A8D8F}" type="pres">
      <dgm:prSet presAssocID="{C0644845-E820-4E0C-8F0E-D82FC11B6299}" presName="root2" presStyleCnt="0"/>
      <dgm:spPr/>
    </dgm:pt>
    <dgm:pt modelId="{E09392AC-2B01-4FB7-8841-1289A773383B}" type="pres">
      <dgm:prSet presAssocID="{C0644845-E820-4E0C-8F0E-D82FC11B6299}" presName="LevelTwoTextNode" presStyleLbl="node4" presStyleIdx="1" presStyleCnt="7">
        <dgm:presLayoutVars>
          <dgm:chPref val="3"/>
        </dgm:presLayoutVars>
      </dgm:prSet>
      <dgm:spPr/>
    </dgm:pt>
    <dgm:pt modelId="{E7389F29-D315-4622-AFBA-4E0E679BB7B1}" type="pres">
      <dgm:prSet presAssocID="{C0644845-E820-4E0C-8F0E-D82FC11B6299}" presName="level3hierChild" presStyleCnt="0"/>
      <dgm:spPr/>
    </dgm:pt>
    <dgm:pt modelId="{EAFC260F-DAFF-4E73-803E-91A778409425}" type="pres">
      <dgm:prSet presAssocID="{0A26AEA5-D6D0-4AC1-9EFF-EC1C99983FE8}" presName="conn2-1" presStyleLbl="parChTrans1D3" presStyleIdx="1" presStyleCnt="6"/>
      <dgm:spPr/>
    </dgm:pt>
    <dgm:pt modelId="{543DA702-AC21-4A6D-84AE-508ABBE1D9A8}" type="pres">
      <dgm:prSet presAssocID="{0A26AEA5-D6D0-4AC1-9EFF-EC1C99983FE8}" presName="connTx" presStyleLbl="parChTrans1D3" presStyleIdx="1" presStyleCnt="6"/>
      <dgm:spPr/>
    </dgm:pt>
    <dgm:pt modelId="{4FD9C4EF-A87B-49E2-B635-26938B14C915}" type="pres">
      <dgm:prSet presAssocID="{4981C8CF-E39D-49B0-8523-AEEB3D6267E9}" presName="root2" presStyleCnt="0"/>
      <dgm:spPr/>
    </dgm:pt>
    <dgm:pt modelId="{154FFD1B-4BF6-4456-A545-16C9181A0DBE}" type="pres">
      <dgm:prSet presAssocID="{4981C8CF-E39D-49B0-8523-AEEB3D6267E9}" presName="LevelTwoTextNode" presStyleLbl="node3" presStyleIdx="1" presStyleCnt="6">
        <dgm:presLayoutVars>
          <dgm:chPref val="3"/>
        </dgm:presLayoutVars>
      </dgm:prSet>
      <dgm:spPr/>
    </dgm:pt>
    <dgm:pt modelId="{0608766F-E72A-430D-B7F4-FCDB5FBBA2B7}" type="pres">
      <dgm:prSet presAssocID="{4981C8CF-E39D-49B0-8523-AEEB3D6267E9}" presName="level3hierChild" presStyleCnt="0"/>
      <dgm:spPr/>
    </dgm:pt>
    <dgm:pt modelId="{C9AFC585-B1A2-4CD5-897D-36B2FC2E684F}" type="pres">
      <dgm:prSet presAssocID="{9F87C52C-1CAF-4FC3-91CC-C75A8228FADA}" presName="conn2-1" presStyleLbl="parChTrans1D4" presStyleIdx="2" presStyleCnt="7"/>
      <dgm:spPr/>
    </dgm:pt>
    <dgm:pt modelId="{90C904AA-2551-423D-B9E9-E763F69D8EBE}" type="pres">
      <dgm:prSet presAssocID="{9F87C52C-1CAF-4FC3-91CC-C75A8228FADA}" presName="connTx" presStyleLbl="parChTrans1D4" presStyleIdx="2" presStyleCnt="7"/>
      <dgm:spPr/>
    </dgm:pt>
    <dgm:pt modelId="{43837577-4BCD-49C4-8C06-575649628AFE}" type="pres">
      <dgm:prSet presAssocID="{20A25F60-FA55-498C-96EF-7A2C4EA74499}" presName="root2" presStyleCnt="0"/>
      <dgm:spPr/>
    </dgm:pt>
    <dgm:pt modelId="{7898A35B-2A61-4C7A-8284-BD48EA175C7F}" type="pres">
      <dgm:prSet presAssocID="{20A25F60-FA55-498C-96EF-7A2C4EA74499}" presName="LevelTwoTextNode" presStyleLbl="node4" presStyleIdx="2" presStyleCnt="7">
        <dgm:presLayoutVars>
          <dgm:chPref val="3"/>
        </dgm:presLayoutVars>
      </dgm:prSet>
      <dgm:spPr/>
    </dgm:pt>
    <dgm:pt modelId="{CEA169C0-68DC-4EC5-980C-DB885499B49A}" type="pres">
      <dgm:prSet presAssocID="{20A25F60-FA55-498C-96EF-7A2C4EA74499}" presName="level3hierChild" presStyleCnt="0"/>
      <dgm:spPr/>
    </dgm:pt>
    <dgm:pt modelId="{70840376-B0B9-416D-B4C2-287DACEEB493}" type="pres">
      <dgm:prSet presAssocID="{9CEB7FA3-80CB-4161-9177-421874BA2694}" presName="conn2-1" presStyleLbl="parChTrans1D2" presStyleIdx="1" presStyleCnt="4"/>
      <dgm:spPr/>
    </dgm:pt>
    <dgm:pt modelId="{1C850D0C-9DBD-419E-9228-12FB345FF930}" type="pres">
      <dgm:prSet presAssocID="{9CEB7FA3-80CB-4161-9177-421874BA2694}" presName="connTx" presStyleLbl="parChTrans1D2" presStyleIdx="1" presStyleCnt="4"/>
      <dgm:spPr/>
    </dgm:pt>
    <dgm:pt modelId="{B8DA14E6-EB46-473E-8907-E8934D4773C7}" type="pres">
      <dgm:prSet presAssocID="{1D748D12-4BCB-470C-A8A7-FC87F964B45F}" presName="root2" presStyleCnt="0"/>
      <dgm:spPr/>
    </dgm:pt>
    <dgm:pt modelId="{0C6E571A-0549-4DAB-BA39-E7341DC1904F}" type="pres">
      <dgm:prSet presAssocID="{1D748D12-4BCB-470C-A8A7-FC87F964B45F}" presName="LevelTwoTextNode" presStyleLbl="node2" presStyleIdx="1" presStyleCnt="4">
        <dgm:presLayoutVars>
          <dgm:chPref val="3"/>
        </dgm:presLayoutVars>
      </dgm:prSet>
      <dgm:spPr/>
    </dgm:pt>
    <dgm:pt modelId="{F5C9C3A5-491F-4E73-93A2-0EA425623880}" type="pres">
      <dgm:prSet presAssocID="{1D748D12-4BCB-470C-A8A7-FC87F964B45F}" presName="level3hierChild" presStyleCnt="0"/>
      <dgm:spPr/>
    </dgm:pt>
    <dgm:pt modelId="{259B6441-640F-4B5B-AF5C-6B2BAC2F1238}" type="pres">
      <dgm:prSet presAssocID="{89124A7C-B0EE-4ADF-A2BA-239D0581656A}" presName="conn2-1" presStyleLbl="parChTrans1D3" presStyleIdx="2" presStyleCnt="6"/>
      <dgm:spPr/>
    </dgm:pt>
    <dgm:pt modelId="{E1E32C09-290D-45D8-85D0-733202A888B6}" type="pres">
      <dgm:prSet presAssocID="{89124A7C-B0EE-4ADF-A2BA-239D0581656A}" presName="connTx" presStyleLbl="parChTrans1D3" presStyleIdx="2" presStyleCnt="6"/>
      <dgm:spPr/>
    </dgm:pt>
    <dgm:pt modelId="{32CA1516-CFEE-40BF-BD44-E500FF5F61E2}" type="pres">
      <dgm:prSet presAssocID="{05B00638-4069-479F-985A-746015EDCA27}" presName="root2" presStyleCnt="0"/>
      <dgm:spPr/>
    </dgm:pt>
    <dgm:pt modelId="{F4D8476D-1D2B-41EF-8FD1-536833C1BB14}" type="pres">
      <dgm:prSet presAssocID="{05B00638-4069-479F-985A-746015EDCA27}" presName="LevelTwoTextNode" presStyleLbl="node3" presStyleIdx="2" presStyleCnt="6">
        <dgm:presLayoutVars>
          <dgm:chPref val="3"/>
        </dgm:presLayoutVars>
      </dgm:prSet>
      <dgm:spPr/>
    </dgm:pt>
    <dgm:pt modelId="{4F07057D-83D4-4821-8064-372D2F51E9B1}" type="pres">
      <dgm:prSet presAssocID="{05B00638-4069-479F-985A-746015EDCA27}" presName="level3hierChild" presStyleCnt="0"/>
      <dgm:spPr/>
    </dgm:pt>
    <dgm:pt modelId="{CBBCB465-1600-4DB9-BF7F-1B271D2C94D2}" type="pres">
      <dgm:prSet presAssocID="{8E308591-9AF2-4434-89F0-1B80830C5527}" presName="conn2-1" presStyleLbl="parChTrans1D4" presStyleIdx="3" presStyleCnt="7"/>
      <dgm:spPr/>
    </dgm:pt>
    <dgm:pt modelId="{2EA3BB0B-28ED-4AA3-9272-BD3E4C72C289}" type="pres">
      <dgm:prSet presAssocID="{8E308591-9AF2-4434-89F0-1B80830C5527}" presName="connTx" presStyleLbl="parChTrans1D4" presStyleIdx="3" presStyleCnt="7"/>
      <dgm:spPr/>
    </dgm:pt>
    <dgm:pt modelId="{699ADE87-5287-47C6-8551-B0D109605A9B}" type="pres">
      <dgm:prSet presAssocID="{F68CF23C-0D73-4C0A-AC62-BC6584BB2941}" presName="root2" presStyleCnt="0"/>
      <dgm:spPr/>
    </dgm:pt>
    <dgm:pt modelId="{1BD09E68-C951-426A-AF16-2193F529421B}" type="pres">
      <dgm:prSet presAssocID="{F68CF23C-0D73-4C0A-AC62-BC6584BB2941}" presName="LevelTwoTextNode" presStyleLbl="node4" presStyleIdx="3" presStyleCnt="7">
        <dgm:presLayoutVars>
          <dgm:chPref val="3"/>
        </dgm:presLayoutVars>
      </dgm:prSet>
      <dgm:spPr/>
    </dgm:pt>
    <dgm:pt modelId="{6415C712-488B-4AAE-9F77-B87E887F7A34}" type="pres">
      <dgm:prSet presAssocID="{F68CF23C-0D73-4C0A-AC62-BC6584BB2941}" presName="level3hierChild" presStyleCnt="0"/>
      <dgm:spPr/>
    </dgm:pt>
    <dgm:pt modelId="{5C46F610-234D-4C98-8C6A-AF1048630609}" type="pres">
      <dgm:prSet presAssocID="{E2EF47BC-3CDF-49DE-96E6-679A1FD5622C}" presName="conn2-1" presStyleLbl="parChTrans1D2" presStyleIdx="2" presStyleCnt="4"/>
      <dgm:spPr/>
    </dgm:pt>
    <dgm:pt modelId="{149167BB-96F0-4610-B224-DA56E53C53AC}" type="pres">
      <dgm:prSet presAssocID="{E2EF47BC-3CDF-49DE-96E6-679A1FD5622C}" presName="connTx" presStyleLbl="parChTrans1D2" presStyleIdx="2" presStyleCnt="4"/>
      <dgm:spPr/>
    </dgm:pt>
    <dgm:pt modelId="{1731EFDF-7C77-4DA8-8B46-D8CE7C3A59F5}" type="pres">
      <dgm:prSet presAssocID="{A574AD98-57C4-4C22-8BF4-0615953E54CB}" presName="root2" presStyleCnt="0"/>
      <dgm:spPr/>
    </dgm:pt>
    <dgm:pt modelId="{076AF916-C442-40DF-B1AD-8C540B1D739F}" type="pres">
      <dgm:prSet presAssocID="{A574AD98-57C4-4C22-8BF4-0615953E54CB}" presName="LevelTwoTextNode" presStyleLbl="node2" presStyleIdx="2" presStyleCnt="4">
        <dgm:presLayoutVars>
          <dgm:chPref val="3"/>
        </dgm:presLayoutVars>
      </dgm:prSet>
      <dgm:spPr/>
    </dgm:pt>
    <dgm:pt modelId="{36B02C20-4A69-4F83-BF49-47AE24A6B4A9}" type="pres">
      <dgm:prSet presAssocID="{A574AD98-57C4-4C22-8BF4-0615953E54CB}" presName="level3hierChild" presStyleCnt="0"/>
      <dgm:spPr/>
    </dgm:pt>
    <dgm:pt modelId="{78F14A6E-BF96-4F3E-A761-D529DFAF19B3}" type="pres">
      <dgm:prSet presAssocID="{ECE02FF6-4133-4397-80E4-C28076F2DFBC}" presName="conn2-1" presStyleLbl="parChTrans1D3" presStyleIdx="3" presStyleCnt="6"/>
      <dgm:spPr/>
    </dgm:pt>
    <dgm:pt modelId="{08F2B5A1-CECF-431A-98C7-940FF46FE002}" type="pres">
      <dgm:prSet presAssocID="{ECE02FF6-4133-4397-80E4-C28076F2DFBC}" presName="connTx" presStyleLbl="parChTrans1D3" presStyleIdx="3" presStyleCnt="6"/>
      <dgm:spPr/>
    </dgm:pt>
    <dgm:pt modelId="{9A356420-F9A7-460F-8EC5-CB05867B5CF0}" type="pres">
      <dgm:prSet presAssocID="{913E21BF-9E0B-42EB-AC1A-91657F900ADC}" presName="root2" presStyleCnt="0"/>
      <dgm:spPr/>
    </dgm:pt>
    <dgm:pt modelId="{240D7F54-E256-44B3-8B62-2596BF1499CD}" type="pres">
      <dgm:prSet presAssocID="{913E21BF-9E0B-42EB-AC1A-91657F900ADC}" presName="LevelTwoTextNode" presStyleLbl="node3" presStyleIdx="3" presStyleCnt="6">
        <dgm:presLayoutVars>
          <dgm:chPref val="3"/>
        </dgm:presLayoutVars>
      </dgm:prSet>
      <dgm:spPr/>
    </dgm:pt>
    <dgm:pt modelId="{A8F987CA-59D0-44B9-B858-00A36BBCF948}" type="pres">
      <dgm:prSet presAssocID="{913E21BF-9E0B-42EB-AC1A-91657F900ADC}" presName="level3hierChild" presStyleCnt="0"/>
      <dgm:spPr/>
    </dgm:pt>
    <dgm:pt modelId="{D507AC2E-DB1F-4A34-99EB-98778754ADD5}" type="pres">
      <dgm:prSet presAssocID="{5F2F5189-0D9A-428B-8B1C-3815DD4E480D}" presName="conn2-1" presStyleLbl="parChTrans1D4" presStyleIdx="4" presStyleCnt="7"/>
      <dgm:spPr/>
    </dgm:pt>
    <dgm:pt modelId="{0164408E-E3E1-4470-84F8-ACA8E3D607DC}" type="pres">
      <dgm:prSet presAssocID="{5F2F5189-0D9A-428B-8B1C-3815DD4E480D}" presName="connTx" presStyleLbl="parChTrans1D4" presStyleIdx="4" presStyleCnt="7"/>
      <dgm:spPr/>
    </dgm:pt>
    <dgm:pt modelId="{229EFD53-DAD0-4FD9-B908-7262F4AF9E66}" type="pres">
      <dgm:prSet presAssocID="{FAD6CAE9-965E-491E-96EC-409BA2B6CA99}" presName="root2" presStyleCnt="0"/>
      <dgm:spPr/>
    </dgm:pt>
    <dgm:pt modelId="{1C1D5A3B-A4BF-4A45-87EB-0AF17B5F1544}" type="pres">
      <dgm:prSet presAssocID="{FAD6CAE9-965E-491E-96EC-409BA2B6CA99}" presName="LevelTwoTextNode" presStyleLbl="node4" presStyleIdx="4" presStyleCnt="7">
        <dgm:presLayoutVars>
          <dgm:chPref val="3"/>
        </dgm:presLayoutVars>
      </dgm:prSet>
      <dgm:spPr/>
    </dgm:pt>
    <dgm:pt modelId="{777C373F-B4B2-46A8-995B-F894F424B7FB}" type="pres">
      <dgm:prSet presAssocID="{FAD6CAE9-965E-491E-96EC-409BA2B6CA99}" presName="level3hierChild" presStyleCnt="0"/>
      <dgm:spPr/>
    </dgm:pt>
    <dgm:pt modelId="{0CDFFF10-6A0A-4250-9C3C-F582D7414596}" type="pres">
      <dgm:prSet presAssocID="{3A442A22-4210-4384-B8EE-38F6CC53C006}" presName="conn2-1" presStyleLbl="parChTrans1D2" presStyleIdx="3" presStyleCnt="4"/>
      <dgm:spPr/>
    </dgm:pt>
    <dgm:pt modelId="{C636FADE-9D15-4027-94FC-5D6CADEB8A21}" type="pres">
      <dgm:prSet presAssocID="{3A442A22-4210-4384-B8EE-38F6CC53C006}" presName="connTx" presStyleLbl="parChTrans1D2" presStyleIdx="3" presStyleCnt="4"/>
      <dgm:spPr/>
    </dgm:pt>
    <dgm:pt modelId="{4C0B9881-7164-486B-B9E0-BD6C85546A51}" type="pres">
      <dgm:prSet presAssocID="{E2AC00FB-B453-4086-8CEA-EF1276FC8195}" presName="root2" presStyleCnt="0"/>
      <dgm:spPr/>
    </dgm:pt>
    <dgm:pt modelId="{42CB6EFB-9D88-4577-8BCE-00034B6493D6}" type="pres">
      <dgm:prSet presAssocID="{E2AC00FB-B453-4086-8CEA-EF1276FC8195}" presName="LevelTwoTextNode" presStyleLbl="node2" presStyleIdx="3" presStyleCnt="4" custScaleY="109408">
        <dgm:presLayoutVars>
          <dgm:chPref val="3"/>
        </dgm:presLayoutVars>
      </dgm:prSet>
      <dgm:spPr/>
    </dgm:pt>
    <dgm:pt modelId="{8D54F6BE-13D5-4483-8FAA-785EBFF5EF2A}" type="pres">
      <dgm:prSet presAssocID="{E2AC00FB-B453-4086-8CEA-EF1276FC8195}" presName="level3hierChild" presStyleCnt="0"/>
      <dgm:spPr/>
    </dgm:pt>
    <dgm:pt modelId="{6F83A26E-0157-44E8-B8AC-B0B72328AD7D}" type="pres">
      <dgm:prSet presAssocID="{4A895CA3-37BC-4FA9-8210-699244E39D78}" presName="conn2-1" presStyleLbl="parChTrans1D3" presStyleIdx="4" presStyleCnt="6"/>
      <dgm:spPr/>
    </dgm:pt>
    <dgm:pt modelId="{FDDB5575-A01E-4144-BEE4-C11DF940C378}" type="pres">
      <dgm:prSet presAssocID="{4A895CA3-37BC-4FA9-8210-699244E39D78}" presName="connTx" presStyleLbl="parChTrans1D3" presStyleIdx="4" presStyleCnt="6"/>
      <dgm:spPr/>
    </dgm:pt>
    <dgm:pt modelId="{06859E72-B4BC-408C-A42A-2AA9C029BB73}" type="pres">
      <dgm:prSet presAssocID="{2C50311E-DAFA-4713-A4EA-DAC961C3F24C}" presName="root2" presStyleCnt="0"/>
      <dgm:spPr/>
    </dgm:pt>
    <dgm:pt modelId="{8BBACC5B-FD19-4F6E-AC46-DFC448BEFD07}" type="pres">
      <dgm:prSet presAssocID="{2C50311E-DAFA-4713-A4EA-DAC961C3F24C}" presName="LevelTwoTextNode" presStyleLbl="node3" presStyleIdx="4" presStyleCnt="6">
        <dgm:presLayoutVars>
          <dgm:chPref val="3"/>
        </dgm:presLayoutVars>
      </dgm:prSet>
      <dgm:spPr/>
    </dgm:pt>
    <dgm:pt modelId="{453A7BA9-6C2B-458B-9F2D-D3C3C2701801}" type="pres">
      <dgm:prSet presAssocID="{2C50311E-DAFA-4713-A4EA-DAC961C3F24C}" presName="level3hierChild" presStyleCnt="0"/>
      <dgm:spPr/>
    </dgm:pt>
    <dgm:pt modelId="{94C516BE-7C06-460C-9810-04B5C8058590}" type="pres">
      <dgm:prSet presAssocID="{BF6F07D3-B023-466A-9203-5C618313CD8A}" presName="conn2-1" presStyleLbl="parChTrans1D4" presStyleIdx="5" presStyleCnt="7"/>
      <dgm:spPr/>
    </dgm:pt>
    <dgm:pt modelId="{D098447E-B4EF-49F0-B86E-23D2B5A8D1CB}" type="pres">
      <dgm:prSet presAssocID="{BF6F07D3-B023-466A-9203-5C618313CD8A}" presName="connTx" presStyleLbl="parChTrans1D4" presStyleIdx="5" presStyleCnt="7"/>
      <dgm:spPr/>
    </dgm:pt>
    <dgm:pt modelId="{0BEA2D16-729B-4238-89D9-B500CA8DBCD4}" type="pres">
      <dgm:prSet presAssocID="{A4B599D0-E2EC-44AF-B473-0A2439CA58A1}" presName="root2" presStyleCnt="0"/>
      <dgm:spPr/>
    </dgm:pt>
    <dgm:pt modelId="{2097DB6C-4F4A-444B-9846-B3FC4FF7DE57}" type="pres">
      <dgm:prSet presAssocID="{A4B599D0-E2EC-44AF-B473-0A2439CA58A1}" presName="LevelTwoTextNode" presStyleLbl="node4" presStyleIdx="5" presStyleCnt="7">
        <dgm:presLayoutVars>
          <dgm:chPref val="3"/>
        </dgm:presLayoutVars>
      </dgm:prSet>
      <dgm:spPr/>
    </dgm:pt>
    <dgm:pt modelId="{0929AF91-2931-442E-8294-05F8CB5D6AE7}" type="pres">
      <dgm:prSet presAssocID="{A4B599D0-E2EC-44AF-B473-0A2439CA58A1}" presName="level3hierChild" presStyleCnt="0"/>
      <dgm:spPr/>
    </dgm:pt>
    <dgm:pt modelId="{B3DE1445-E87D-4737-A6F2-C6434906846F}" type="pres">
      <dgm:prSet presAssocID="{4B315A1E-32B9-48E9-A8B8-EEC9A13E1F90}" presName="conn2-1" presStyleLbl="parChTrans1D3" presStyleIdx="5" presStyleCnt="6"/>
      <dgm:spPr/>
    </dgm:pt>
    <dgm:pt modelId="{009F3771-88E5-40F1-A85D-5690F2A2BBDD}" type="pres">
      <dgm:prSet presAssocID="{4B315A1E-32B9-48E9-A8B8-EEC9A13E1F90}" presName="connTx" presStyleLbl="parChTrans1D3" presStyleIdx="5" presStyleCnt="6"/>
      <dgm:spPr/>
    </dgm:pt>
    <dgm:pt modelId="{E91AF9F2-3851-4B76-9AF4-2E0A624E94E6}" type="pres">
      <dgm:prSet presAssocID="{C884649D-A752-410D-8FCA-629AC9EE3E78}" presName="root2" presStyleCnt="0"/>
      <dgm:spPr/>
    </dgm:pt>
    <dgm:pt modelId="{12F981DD-4F57-47AE-9677-6C0FCE608CFC}" type="pres">
      <dgm:prSet presAssocID="{C884649D-A752-410D-8FCA-629AC9EE3E78}" presName="LevelTwoTextNode" presStyleLbl="node3" presStyleIdx="5" presStyleCnt="6">
        <dgm:presLayoutVars>
          <dgm:chPref val="3"/>
        </dgm:presLayoutVars>
      </dgm:prSet>
      <dgm:spPr/>
    </dgm:pt>
    <dgm:pt modelId="{5FF50C76-3E3F-48B3-BDDB-49F0EEA0CEC2}" type="pres">
      <dgm:prSet presAssocID="{C884649D-A752-410D-8FCA-629AC9EE3E78}" presName="level3hierChild" presStyleCnt="0"/>
      <dgm:spPr/>
    </dgm:pt>
    <dgm:pt modelId="{CDDFA177-FE0D-424E-8F52-5B065DA93CD6}" type="pres">
      <dgm:prSet presAssocID="{FD37A9DB-C608-4175-A0FB-057620683765}" presName="conn2-1" presStyleLbl="parChTrans1D4" presStyleIdx="6" presStyleCnt="7"/>
      <dgm:spPr/>
    </dgm:pt>
    <dgm:pt modelId="{1DA224DC-B905-4177-93B5-F863FA1B49D1}" type="pres">
      <dgm:prSet presAssocID="{FD37A9DB-C608-4175-A0FB-057620683765}" presName="connTx" presStyleLbl="parChTrans1D4" presStyleIdx="6" presStyleCnt="7"/>
      <dgm:spPr/>
    </dgm:pt>
    <dgm:pt modelId="{48E2F0BC-D69E-4558-ACC6-D1E8E8EB5D36}" type="pres">
      <dgm:prSet presAssocID="{9D29D21D-0CFE-464D-8AF5-8E6C7FAE269D}" presName="root2" presStyleCnt="0"/>
      <dgm:spPr/>
    </dgm:pt>
    <dgm:pt modelId="{807E0021-D0E2-4394-8E4A-6139FEBE7F58}" type="pres">
      <dgm:prSet presAssocID="{9D29D21D-0CFE-464D-8AF5-8E6C7FAE269D}" presName="LevelTwoTextNode" presStyleLbl="node4" presStyleIdx="6" presStyleCnt="7">
        <dgm:presLayoutVars>
          <dgm:chPref val="3"/>
        </dgm:presLayoutVars>
      </dgm:prSet>
      <dgm:spPr/>
    </dgm:pt>
    <dgm:pt modelId="{F8953CFE-D907-4410-A007-90A283E3F229}" type="pres">
      <dgm:prSet presAssocID="{9D29D21D-0CFE-464D-8AF5-8E6C7FAE269D}" presName="level3hierChild" presStyleCnt="0"/>
      <dgm:spPr/>
    </dgm:pt>
  </dgm:ptLst>
  <dgm:cxnLst>
    <dgm:cxn modelId="{E8251E02-0238-46DA-8446-890C490A7DAC}" type="presOf" srcId="{8E308591-9AF2-4434-89F0-1B80830C5527}" destId="{2EA3BB0B-28ED-4AA3-9272-BD3E4C72C289}" srcOrd="1" destOrd="0" presId="urn:microsoft.com/office/officeart/2005/8/layout/hierarchy2"/>
    <dgm:cxn modelId="{2B9A7302-ADD9-4DB1-B837-6238068B2827}" type="presOf" srcId="{BF6F07D3-B023-466A-9203-5C618313CD8A}" destId="{D098447E-B4EF-49F0-B86E-23D2B5A8D1CB}" srcOrd="1" destOrd="0" presId="urn:microsoft.com/office/officeart/2005/8/layout/hierarchy2"/>
    <dgm:cxn modelId="{74BEC509-995D-4FF7-8BB4-ACF5BDF7221F}" type="presOf" srcId="{FAD6CAE9-965E-491E-96EC-409BA2B6CA99}" destId="{1C1D5A3B-A4BF-4A45-87EB-0AF17B5F1544}" srcOrd="0" destOrd="0" presId="urn:microsoft.com/office/officeart/2005/8/layout/hierarchy2"/>
    <dgm:cxn modelId="{4678730E-89C4-453D-BDC2-F638528B1B77}" type="presOf" srcId="{4097447E-128A-4417-8D6C-CDE6AE591BDC}" destId="{C54C0A22-31CF-494C-BBF1-636C32360A4F}" srcOrd="0" destOrd="0" presId="urn:microsoft.com/office/officeart/2005/8/layout/hierarchy2"/>
    <dgm:cxn modelId="{D3950C17-FF62-4A02-9AFD-F41FFD00EEC8}" srcId="{1D748D12-4BCB-470C-A8A7-FC87F964B45F}" destId="{05B00638-4069-479F-985A-746015EDCA27}" srcOrd="0" destOrd="0" parTransId="{89124A7C-B0EE-4ADF-A2BA-239D0581656A}" sibTransId="{6E69617F-49C7-4C25-9EAB-4CDA91D4EE1A}"/>
    <dgm:cxn modelId="{A9AD1F19-3031-4890-A137-E07D5864EFC3}" type="presOf" srcId="{4A895CA3-37BC-4FA9-8210-699244E39D78}" destId="{FDDB5575-A01E-4144-BEE4-C11DF940C378}" srcOrd="1" destOrd="0" presId="urn:microsoft.com/office/officeart/2005/8/layout/hierarchy2"/>
    <dgm:cxn modelId="{75D3D119-33AF-48D0-89B8-B9B034CED1C2}" type="presOf" srcId="{FD37A9DB-C608-4175-A0FB-057620683765}" destId="{CDDFA177-FE0D-424E-8F52-5B065DA93CD6}" srcOrd="0" destOrd="0" presId="urn:microsoft.com/office/officeart/2005/8/layout/hierarchy2"/>
    <dgm:cxn modelId="{42029824-1E45-4065-9DCA-448F263B5ED2}" type="presOf" srcId="{89124A7C-B0EE-4ADF-A2BA-239D0581656A}" destId="{E1E32C09-290D-45D8-85D0-733202A888B6}" srcOrd="1" destOrd="0" presId="urn:microsoft.com/office/officeart/2005/8/layout/hierarchy2"/>
    <dgm:cxn modelId="{5FC7BB34-DB07-4F8B-8D69-28C49DACD5DB}" type="presOf" srcId="{3D60B334-F444-4908-974B-C6DB96B0B5C8}" destId="{A5FBF4B0-B9BA-4E4A-AD57-C56017B9D6D5}" srcOrd="1" destOrd="0" presId="urn:microsoft.com/office/officeart/2005/8/layout/hierarchy2"/>
    <dgm:cxn modelId="{E01E0C35-5519-4202-A2BD-D89E56425098}" type="presOf" srcId="{CF2E8499-7BB9-496D-862E-6C6E91CF1961}" destId="{1E04741C-0F77-46E6-ADE0-C789E0A13613}" srcOrd="0" destOrd="0" presId="urn:microsoft.com/office/officeart/2005/8/layout/hierarchy2"/>
    <dgm:cxn modelId="{BF6B9836-8E9D-42A3-9B81-8E10F2E2BC1A}" srcId="{E2AC00FB-B453-4086-8CEA-EF1276FC8195}" destId="{2C50311E-DAFA-4713-A4EA-DAC961C3F24C}" srcOrd="0" destOrd="0" parTransId="{4A895CA3-37BC-4FA9-8210-699244E39D78}" sibTransId="{4EAAEAF1-9718-4931-A828-8F6F8CB2ACF7}"/>
    <dgm:cxn modelId="{8FD4C037-FAE5-4600-A803-257EA0B14984}" srcId="{A574AD98-57C4-4C22-8BF4-0615953E54CB}" destId="{913E21BF-9E0B-42EB-AC1A-91657F900ADC}" srcOrd="0" destOrd="0" parTransId="{ECE02FF6-4133-4397-80E4-C28076F2DFBC}" sibTransId="{3C0F43C5-1C08-44DE-B75B-C5405BBAC3F0}"/>
    <dgm:cxn modelId="{CB7BF43C-1537-466E-8253-59024169A03B}" type="presOf" srcId="{164B114E-4845-4F84-82C2-6F9F6674E781}" destId="{A24A80DC-9316-49CF-8FFD-E8388CE74EF1}" srcOrd="0" destOrd="0" presId="urn:microsoft.com/office/officeart/2005/8/layout/hierarchy2"/>
    <dgm:cxn modelId="{3C81713D-4917-4B05-A1F5-6AB4AC381743}" type="presOf" srcId="{5F2F5189-0D9A-428B-8B1C-3815DD4E480D}" destId="{0164408E-E3E1-4470-84F8-ACA8E3D607DC}" srcOrd="1" destOrd="0" presId="urn:microsoft.com/office/officeart/2005/8/layout/hierarchy2"/>
    <dgm:cxn modelId="{114CED40-4C1B-4AE5-BE33-AE47DE9BB6E0}" type="presOf" srcId="{A574AD98-57C4-4C22-8BF4-0615953E54CB}" destId="{076AF916-C442-40DF-B1AD-8C540B1D739F}" srcOrd="0" destOrd="0" presId="urn:microsoft.com/office/officeart/2005/8/layout/hierarchy2"/>
    <dgm:cxn modelId="{F1990145-66B9-4567-8354-9E2C3B731FCB}" type="presOf" srcId="{9F87C52C-1CAF-4FC3-91CC-C75A8228FADA}" destId="{C9AFC585-B1A2-4CD5-897D-36B2FC2E684F}" srcOrd="0" destOrd="0" presId="urn:microsoft.com/office/officeart/2005/8/layout/hierarchy2"/>
    <dgm:cxn modelId="{B9352245-CDBD-4817-BC23-EC5B2FDEE50A}" srcId="{125FF0F1-DD50-4C10-943F-2A6143E698CB}" destId="{1D748D12-4BCB-470C-A8A7-FC87F964B45F}" srcOrd="1" destOrd="0" parTransId="{9CEB7FA3-80CB-4161-9177-421874BA2694}" sibTransId="{3992E985-3EF2-41CC-A571-94AA11EFDA09}"/>
    <dgm:cxn modelId="{E6B76A46-5717-48D3-A1D9-36AA6B4080AF}" srcId="{F17A817E-F9CD-4717-8354-67E621406284}" destId="{125FF0F1-DD50-4C10-943F-2A6143E698CB}" srcOrd="0" destOrd="0" parTransId="{4238F108-D341-48A5-A9D6-F56C20BC4CCA}" sibTransId="{230E56B0-97CA-42F0-9B3B-62B9426F1F58}"/>
    <dgm:cxn modelId="{1E7E7F47-D67C-4D35-B022-744287189DA8}" type="presOf" srcId="{E2AC00FB-B453-4086-8CEA-EF1276FC8195}" destId="{42CB6EFB-9D88-4577-8BCE-00034B6493D6}" srcOrd="0" destOrd="0" presId="urn:microsoft.com/office/officeart/2005/8/layout/hierarchy2"/>
    <dgm:cxn modelId="{9129BE4A-99ED-4E90-8F16-46A2D925C12C}" type="presOf" srcId="{C884649D-A752-410D-8FCA-629AC9EE3E78}" destId="{12F981DD-4F57-47AE-9677-6C0FCE608CFC}" srcOrd="0" destOrd="0" presId="urn:microsoft.com/office/officeart/2005/8/layout/hierarchy2"/>
    <dgm:cxn modelId="{04D4494C-AEBC-4C12-A449-A7DAF1148A3E}" srcId="{4981C8CF-E39D-49B0-8523-AEEB3D6267E9}" destId="{20A25F60-FA55-498C-96EF-7A2C4EA74499}" srcOrd="0" destOrd="0" parTransId="{9F87C52C-1CAF-4FC3-91CC-C75A8228FADA}" sibTransId="{EDDC9A0E-5BED-432C-BF30-A86F8D080AF7}"/>
    <dgm:cxn modelId="{BE91D96D-52DA-4DC8-9ADE-C9F97D0A8CC9}" type="presOf" srcId="{5F2F5189-0D9A-428B-8B1C-3815DD4E480D}" destId="{D507AC2E-DB1F-4A34-99EB-98778754ADD5}" srcOrd="0" destOrd="0" presId="urn:microsoft.com/office/officeart/2005/8/layout/hierarchy2"/>
    <dgm:cxn modelId="{2F196A50-9095-43BB-8022-CA8CF5454DB3}" type="presOf" srcId="{E2EF47BC-3CDF-49DE-96E6-679A1FD5622C}" destId="{149167BB-96F0-4610-B224-DA56E53C53AC}" srcOrd="1" destOrd="0" presId="urn:microsoft.com/office/officeart/2005/8/layout/hierarchy2"/>
    <dgm:cxn modelId="{2B067350-400A-4D5F-AD60-766A7A14EE05}" type="presOf" srcId="{A4B599D0-E2EC-44AF-B473-0A2439CA58A1}" destId="{2097DB6C-4F4A-444B-9846-B3FC4FF7DE57}" srcOrd="0" destOrd="0" presId="urn:microsoft.com/office/officeart/2005/8/layout/hierarchy2"/>
    <dgm:cxn modelId="{94C7DB70-A501-43AB-B4A0-183FC31506CB}" type="presOf" srcId="{F17A817E-F9CD-4717-8354-67E621406284}" destId="{A09BD378-68C2-412D-9A73-C698EC47346A}" srcOrd="0" destOrd="0" presId="urn:microsoft.com/office/officeart/2005/8/layout/hierarchy2"/>
    <dgm:cxn modelId="{955A7776-D412-41CD-B271-4A4CBFB084E4}" type="presOf" srcId="{ECE02FF6-4133-4397-80E4-C28076F2DFBC}" destId="{78F14A6E-BF96-4F3E-A761-D529DFAF19B3}" srcOrd="0" destOrd="0" presId="urn:microsoft.com/office/officeart/2005/8/layout/hierarchy2"/>
    <dgm:cxn modelId="{64D2DE57-316C-45AF-A86D-6EB7365E185D}" type="presOf" srcId="{4A895CA3-37BC-4FA9-8210-699244E39D78}" destId="{6F83A26E-0157-44E8-B8AC-B0B72328AD7D}" srcOrd="0" destOrd="0" presId="urn:microsoft.com/office/officeart/2005/8/layout/hierarchy2"/>
    <dgm:cxn modelId="{AD81E25A-FABC-46BB-80EE-8D8D1252D119}" type="presOf" srcId="{9D29D21D-0CFE-464D-8AF5-8E6C7FAE269D}" destId="{807E0021-D0E2-4394-8E4A-6139FEBE7F58}" srcOrd="0" destOrd="0" presId="urn:microsoft.com/office/officeart/2005/8/layout/hierarchy2"/>
    <dgm:cxn modelId="{136AE37C-430F-4EF4-A074-39F26A9EE3E2}" srcId="{C884649D-A752-410D-8FCA-629AC9EE3E78}" destId="{9D29D21D-0CFE-464D-8AF5-8E6C7FAE269D}" srcOrd="0" destOrd="0" parTransId="{FD37A9DB-C608-4175-A0FB-057620683765}" sibTransId="{D57B427A-A07B-4C76-A26E-8D9CD290159F}"/>
    <dgm:cxn modelId="{CD5D3E87-BF65-4D5C-A25E-C599E042FE56}" type="presOf" srcId="{6DE8B42A-53A0-48C8-8029-8271EC597BA9}" destId="{2F209A03-3E7E-4792-A9AB-D61D314D385E}" srcOrd="1" destOrd="0" presId="urn:microsoft.com/office/officeart/2005/8/layout/hierarchy2"/>
    <dgm:cxn modelId="{C850AE88-22B3-4321-A076-B5F12B303625}" type="presOf" srcId="{9CEB7FA3-80CB-4161-9177-421874BA2694}" destId="{70840376-B0B9-416D-B4C2-287DACEEB493}" srcOrd="0" destOrd="0" presId="urn:microsoft.com/office/officeart/2005/8/layout/hierarchy2"/>
    <dgm:cxn modelId="{5654588B-E683-4DE4-8C1F-697436FA3BF3}" srcId="{05B00638-4069-479F-985A-746015EDCA27}" destId="{F68CF23C-0D73-4C0A-AC62-BC6584BB2941}" srcOrd="0" destOrd="0" parTransId="{8E308591-9AF2-4434-89F0-1B80830C5527}" sibTransId="{DCE607D5-DCB1-4960-ACC8-07CC008823D1}"/>
    <dgm:cxn modelId="{CEA3F18E-BA48-470F-B5DC-84AB37F75E4A}" srcId="{125FF0F1-DD50-4C10-943F-2A6143E698CB}" destId="{4097447E-128A-4417-8D6C-CDE6AE591BDC}" srcOrd="0" destOrd="0" parTransId="{3D60B334-F444-4908-974B-C6DB96B0B5C8}" sibTransId="{3C2B4F9C-A1D8-40FA-A81C-7BE61114FF1C}"/>
    <dgm:cxn modelId="{7AE59591-6A89-42B4-9C8C-E596D096623F}" type="presOf" srcId="{6DE8B42A-53A0-48C8-8029-8271EC597BA9}" destId="{836A1B89-8106-4E71-8563-ACA5AB2D16EF}" srcOrd="0" destOrd="0" presId="urn:microsoft.com/office/officeart/2005/8/layout/hierarchy2"/>
    <dgm:cxn modelId="{28E77D92-E115-4612-825A-B24C84B0F0E7}" srcId="{4097447E-128A-4417-8D6C-CDE6AE591BDC}" destId="{4981C8CF-E39D-49B0-8523-AEEB3D6267E9}" srcOrd="1" destOrd="0" parTransId="{0A26AEA5-D6D0-4AC1-9EFF-EC1C99983FE8}" sibTransId="{E83B74A9-8E73-4DF4-82DE-308CB41C79DD}"/>
    <dgm:cxn modelId="{6AD2A893-B8FE-4832-BD1E-DF9E030DDBBF}" type="presOf" srcId="{913E21BF-9E0B-42EB-AC1A-91657F900ADC}" destId="{240D7F54-E256-44B3-8B62-2596BF1499CD}" srcOrd="0" destOrd="0" presId="urn:microsoft.com/office/officeart/2005/8/layout/hierarchy2"/>
    <dgm:cxn modelId="{CE151795-1A14-4EDE-8DDD-3B2BB2905BCD}" type="presOf" srcId="{FD37A9DB-C608-4175-A0FB-057620683765}" destId="{1DA224DC-B905-4177-93B5-F863FA1B49D1}" srcOrd="1" destOrd="0" presId="urn:microsoft.com/office/officeart/2005/8/layout/hierarchy2"/>
    <dgm:cxn modelId="{EA8B7795-6330-4776-A38D-6252143FD7E4}" srcId="{125FF0F1-DD50-4C10-943F-2A6143E698CB}" destId="{A574AD98-57C4-4C22-8BF4-0615953E54CB}" srcOrd="2" destOrd="0" parTransId="{E2EF47BC-3CDF-49DE-96E6-679A1FD5622C}" sibTransId="{36B35035-91C7-4C82-B643-E649CFA3DF0C}"/>
    <dgm:cxn modelId="{D669A997-563E-411D-B88E-CAA2BF7537E1}" type="presOf" srcId="{0A26AEA5-D6D0-4AC1-9EFF-EC1C99983FE8}" destId="{EAFC260F-DAFF-4E73-803E-91A778409425}" srcOrd="0" destOrd="0" presId="urn:microsoft.com/office/officeart/2005/8/layout/hierarchy2"/>
    <dgm:cxn modelId="{88FBAA99-9153-42FF-9038-34790FE95657}" type="presOf" srcId="{4B315A1E-32B9-48E9-A8B8-EEC9A13E1F90}" destId="{B3DE1445-E87D-4737-A6F2-C6434906846F}" srcOrd="0" destOrd="0" presId="urn:microsoft.com/office/officeart/2005/8/layout/hierarchy2"/>
    <dgm:cxn modelId="{E8CBD49C-E72F-455C-951A-2ACA14847BB2}" type="presOf" srcId="{9D797053-271F-4B24-BA9E-A194E2F8DF97}" destId="{012A9F85-6D50-4031-B764-2635947DD204}" srcOrd="1" destOrd="0" presId="urn:microsoft.com/office/officeart/2005/8/layout/hierarchy2"/>
    <dgm:cxn modelId="{A8C5D0A0-9D9E-479D-A0BA-375587F774F0}" type="presOf" srcId="{8E308591-9AF2-4434-89F0-1B80830C5527}" destId="{CBBCB465-1600-4DB9-BF7F-1B271D2C94D2}" srcOrd="0" destOrd="0" presId="urn:microsoft.com/office/officeart/2005/8/layout/hierarchy2"/>
    <dgm:cxn modelId="{DA4791A2-682B-456E-B698-C020CFFF8A44}" type="presOf" srcId="{9CEB7FA3-80CB-4161-9177-421874BA2694}" destId="{1C850D0C-9DBD-419E-9228-12FB345FF930}" srcOrd="1" destOrd="0" presId="urn:microsoft.com/office/officeart/2005/8/layout/hierarchy2"/>
    <dgm:cxn modelId="{731A8AA3-595E-497E-887C-D4713DBFFA23}" type="presOf" srcId="{F68CF23C-0D73-4C0A-AC62-BC6584BB2941}" destId="{1BD09E68-C951-426A-AF16-2193F529421B}" srcOrd="0" destOrd="0" presId="urn:microsoft.com/office/officeart/2005/8/layout/hierarchy2"/>
    <dgm:cxn modelId="{6FDAC7B1-0D2A-4E4A-B73B-A6AEA351DEDF}" srcId="{CF2E8499-7BB9-496D-862E-6C6E91CF1961}" destId="{164B114E-4845-4F84-82C2-6F9F6674E781}" srcOrd="0" destOrd="0" parTransId="{D166CB4B-040A-4031-A856-C5AB0C90E6BB}" sibTransId="{3C2B9CAA-B0BE-4916-B674-26230100EDE7}"/>
    <dgm:cxn modelId="{97E0FFB6-B542-4845-843B-0C4B0A175034}" srcId="{125FF0F1-DD50-4C10-943F-2A6143E698CB}" destId="{E2AC00FB-B453-4086-8CEA-EF1276FC8195}" srcOrd="3" destOrd="0" parTransId="{3A442A22-4210-4384-B8EE-38F6CC53C006}" sibTransId="{2D994E8C-989C-42DE-9E39-E1114A60C7EC}"/>
    <dgm:cxn modelId="{2037D5B8-2FAD-4D2E-A296-86CFC257A691}" type="presOf" srcId="{3A442A22-4210-4384-B8EE-38F6CC53C006}" destId="{C636FADE-9D15-4027-94FC-5D6CADEB8A21}" srcOrd="1" destOrd="0" presId="urn:microsoft.com/office/officeart/2005/8/layout/hierarchy2"/>
    <dgm:cxn modelId="{9D2406BA-1767-46C9-B01D-36E25F3F8799}" type="presOf" srcId="{4B315A1E-32B9-48E9-A8B8-EEC9A13E1F90}" destId="{009F3771-88E5-40F1-A85D-5690F2A2BBDD}" srcOrd="1" destOrd="0" presId="urn:microsoft.com/office/officeart/2005/8/layout/hierarchy2"/>
    <dgm:cxn modelId="{D5A249BA-D690-4105-AC51-33CEA846B819}" type="presOf" srcId="{D166CB4B-040A-4031-A856-C5AB0C90E6BB}" destId="{8F68DE16-8C28-49C4-BCBA-316DEE4F5190}" srcOrd="0" destOrd="0" presId="urn:microsoft.com/office/officeart/2005/8/layout/hierarchy2"/>
    <dgm:cxn modelId="{02F9C3C3-11B3-470C-B5D2-6EE3055F5C04}" type="presOf" srcId="{20A25F60-FA55-498C-96EF-7A2C4EA74499}" destId="{7898A35B-2A61-4C7A-8284-BD48EA175C7F}" srcOrd="0" destOrd="0" presId="urn:microsoft.com/office/officeart/2005/8/layout/hierarchy2"/>
    <dgm:cxn modelId="{82F84AC9-26B5-435F-A06D-D791DBAD9685}" type="presOf" srcId="{1D748D12-4BCB-470C-A8A7-FC87F964B45F}" destId="{0C6E571A-0549-4DAB-BA39-E7341DC1904F}" srcOrd="0" destOrd="0" presId="urn:microsoft.com/office/officeart/2005/8/layout/hierarchy2"/>
    <dgm:cxn modelId="{9E77FDCA-8FF7-4B43-838C-77133BA09A57}" type="presOf" srcId="{BF6F07D3-B023-466A-9203-5C618313CD8A}" destId="{94C516BE-7C06-460C-9810-04B5C8058590}" srcOrd="0" destOrd="0" presId="urn:microsoft.com/office/officeart/2005/8/layout/hierarchy2"/>
    <dgm:cxn modelId="{E4F1FBCB-CD72-4B6C-9180-1359A72F80A2}" type="presOf" srcId="{9F87C52C-1CAF-4FC3-91CC-C75A8228FADA}" destId="{90C904AA-2551-423D-B9E9-E763F69D8EBE}" srcOrd="1" destOrd="0" presId="urn:microsoft.com/office/officeart/2005/8/layout/hierarchy2"/>
    <dgm:cxn modelId="{73FDFCCE-562B-47B1-A581-510419BDB98C}" type="presOf" srcId="{ECE02FF6-4133-4397-80E4-C28076F2DFBC}" destId="{08F2B5A1-CECF-431A-98C7-940FF46FE002}" srcOrd="1" destOrd="0" presId="urn:microsoft.com/office/officeart/2005/8/layout/hierarchy2"/>
    <dgm:cxn modelId="{C6815ED1-FE2C-4578-80D9-2D09A7D395D2}" type="presOf" srcId="{125FF0F1-DD50-4C10-943F-2A6143E698CB}" destId="{A62CEC8D-A0A7-4200-B57F-7DCBE40652D9}" srcOrd="0" destOrd="0" presId="urn:microsoft.com/office/officeart/2005/8/layout/hierarchy2"/>
    <dgm:cxn modelId="{036A92D2-073E-431F-BE14-85BC7D489287}" srcId="{2C50311E-DAFA-4713-A4EA-DAC961C3F24C}" destId="{A4B599D0-E2EC-44AF-B473-0A2439CA58A1}" srcOrd="0" destOrd="0" parTransId="{BF6F07D3-B023-466A-9203-5C618313CD8A}" sibTransId="{CE5F3C77-E260-409A-8001-29E770968557}"/>
    <dgm:cxn modelId="{7DD0D5D2-C818-4DED-AFF6-18FAE0B9975C}" srcId="{913E21BF-9E0B-42EB-AC1A-91657F900ADC}" destId="{FAD6CAE9-965E-491E-96EC-409BA2B6CA99}" srcOrd="0" destOrd="0" parTransId="{5F2F5189-0D9A-428B-8B1C-3815DD4E480D}" sibTransId="{0C161E2E-F2C5-49FA-A32D-D1FE56083295}"/>
    <dgm:cxn modelId="{B327DCD2-7DBA-4797-A383-C764476625C8}" srcId="{CF2E8499-7BB9-496D-862E-6C6E91CF1961}" destId="{C0644845-E820-4E0C-8F0E-D82FC11B6299}" srcOrd="1" destOrd="0" parTransId="{9D797053-271F-4B24-BA9E-A194E2F8DF97}" sibTransId="{B1D7B032-C069-4F8F-A471-6C080A609FC5}"/>
    <dgm:cxn modelId="{9ED043D5-96FE-4A55-9B93-301F9A052B8E}" type="presOf" srcId="{89124A7C-B0EE-4ADF-A2BA-239D0581656A}" destId="{259B6441-640F-4B5B-AF5C-6B2BAC2F1238}" srcOrd="0" destOrd="0" presId="urn:microsoft.com/office/officeart/2005/8/layout/hierarchy2"/>
    <dgm:cxn modelId="{49C746D5-3B8E-4BB7-8C75-A5CAF29648D1}" type="presOf" srcId="{0A26AEA5-D6D0-4AC1-9EFF-EC1C99983FE8}" destId="{543DA702-AC21-4A6D-84AE-508ABBE1D9A8}" srcOrd="1" destOrd="0" presId="urn:microsoft.com/office/officeart/2005/8/layout/hierarchy2"/>
    <dgm:cxn modelId="{526A38D6-2C9E-4CC8-9214-1106C98643D3}" type="presOf" srcId="{2C50311E-DAFA-4713-A4EA-DAC961C3F24C}" destId="{8BBACC5B-FD19-4F6E-AC46-DFC448BEFD07}" srcOrd="0" destOrd="0" presId="urn:microsoft.com/office/officeart/2005/8/layout/hierarchy2"/>
    <dgm:cxn modelId="{3E451CDD-8147-4154-9E86-C991E92C0248}" srcId="{4097447E-128A-4417-8D6C-CDE6AE591BDC}" destId="{CF2E8499-7BB9-496D-862E-6C6E91CF1961}" srcOrd="0" destOrd="0" parTransId="{6DE8B42A-53A0-48C8-8029-8271EC597BA9}" sibTransId="{2FE99D8F-4413-41BE-990A-8F9577D10753}"/>
    <dgm:cxn modelId="{71DE20E1-9553-446E-BBE1-C07B60B97A3E}" type="presOf" srcId="{3A442A22-4210-4384-B8EE-38F6CC53C006}" destId="{0CDFFF10-6A0A-4250-9C3C-F582D7414596}" srcOrd="0" destOrd="0" presId="urn:microsoft.com/office/officeart/2005/8/layout/hierarchy2"/>
    <dgm:cxn modelId="{F089B7E2-C91D-45C1-8699-7286B5CEBF21}" type="presOf" srcId="{D166CB4B-040A-4031-A856-C5AB0C90E6BB}" destId="{48B239C0-F9D3-4C12-A572-CF2D0F21613D}" srcOrd="1" destOrd="0" presId="urn:microsoft.com/office/officeart/2005/8/layout/hierarchy2"/>
    <dgm:cxn modelId="{993728E6-2EC2-4504-AAB5-7D925F1CAF9A}" type="presOf" srcId="{9D797053-271F-4B24-BA9E-A194E2F8DF97}" destId="{A4B1FA8F-2059-49C0-A3CD-8853249078C7}" srcOrd="0" destOrd="0" presId="urn:microsoft.com/office/officeart/2005/8/layout/hierarchy2"/>
    <dgm:cxn modelId="{8B22FCE9-0235-4E9B-AA27-786E834B0FC9}" srcId="{E2AC00FB-B453-4086-8CEA-EF1276FC8195}" destId="{C884649D-A752-410D-8FCA-629AC9EE3E78}" srcOrd="1" destOrd="0" parTransId="{4B315A1E-32B9-48E9-A8B8-EEC9A13E1F90}" sibTransId="{34A4F6DC-A9BE-471C-A978-18910F24D0FA}"/>
    <dgm:cxn modelId="{A93AE2EC-B22A-4508-8A40-8EFCA3904AC3}" type="presOf" srcId="{4981C8CF-E39D-49B0-8523-AEEB3D6267E9}" destId="{154FFD1B-4BF6-4456-A545-16C9181A0DBE}" srcOrd="0" destOrd="0" presId="urn:microsoft.com/office/officeart/2005/8/layout/hierarchy2"/>
    <dgm:cxn modelId="{AB034CEE-79D1-4F16-82E2-BDB8EA476E68}" type="presOf" srcId="{3D60B334-F444-4908-974B-C6DB96B0B5C8}" destId="{E83BA84F-8040-487F-BC93-8C4ECD835B00}" srcOrd="0" destOrd="0" presId="urn:microsoft.com/office/officeart/2005/8/layout/hierarchy2"/>
    <dgm:cxn modelId="{4ECFA6F1-057B-4F6D-9CDB-416C80C5CDA0}" type="presOf" srcId="{E2EF47BC-3CDF-49DE-96E6-679A1FD5622C}" destId="{5C46F610-234D-4C98-8C6A-AF1048630609}" srcOrd="0" destOrd="0" presId="urn:microsoft.com/office/officeart/2005/8/layout/hierarchy2"/>
    <dgm:cxn modelId="{A6495AF5-5DDC-474F-91F1-0D6AFCB31BA1}" type="presOf" srcId="{C0644845-E820-4E0C-8F0E-D82FC11B6299}" destId="{E09392AC-2B01-4FB7-8841-1289A773383B}" srcOrd="0" destOrd="0" presId="urn:microsoft.com/office/officeart/2005/8/layout/hierarchy2"/>
    <dgm:cxn modelId="{179BB2F9-478D-403B-B3C4-DD9271566D18}" type="presOf" srcId="{05B00638-4069-479F-985A-746015EDCA27}" destId="{F4D8476D-1D2B-41EF-8FD1-536833C1BB14}" srcOrd="0" destOrd="0" presId="urn:microsoft.com/office/officeart/2005/8/layout/hierarchy2"/>
    <dgm:cxn modelId="{8C882569-661E-428A-A8E5-4C40908484DF}" type="presParOf" srcId="{A09BD378-68C2-412D-9A73-C698EC47346A}" destId="{26C84D6E-2541-4F15-938B-6FD2B3125F12}" srcOrd="0" destOrd="0" presId="urn:microsoft.com/office/officeart/2005/8/layout/hierarchy2"/>
    <dgm:cxn modelId="{0DE55724-971B-4BD2-B6C1-A317FB3B156D}" type="presParOf" srcId="{26C84D6E-2541-4F15-938B-6FD2B3125F12}" destId="{A62CEC8D-A0A7-4200-B57F-7DCBE40652D9}" srcOrd="0" destOrd="0" presId="urn:microsoft.com/office/officeart/2005/8/layout/hierarchy2"/>
    <dgm:cxn modelId="{D19C0CE2-ED63-4DFD-BDE6-6D9BD01A9602}" type="presParOf" srcId="{26C84D6E-2541-4F15-938B-6FD2B3125F12}" destId="{46EA6276-DEFC-4457-B59E-56D7DB79F1C2}" srcOrd="1" destOrd="0" presId="urn:microsoft.com/office/officeart/2005/8/layout/hierarchy2"/>
    <dgm:cxn modelId="{4A7D7319-92E0-4A36-99E6-3120D8DC371E}" type="presParOf" srcId="{46EA6276-DEFC-4457-B59E-56D7DB79F1C2}" destId="{E83BA84F-8040-487F-BC93-8C4ECD835B00}" srcOrd="0" destOrd="0" presId="urn:microsoft.com/office/officeart/2005/8/layout/hierarchy2"/>
    <dgm:cxn modelId="{E4F7E235-7F5F-4643-A60E-2E33BA25F740}" type="presParOf" srcId="{E83BA84F-8040-487F-BC93-8C4ECD835B00}" destId="{A5FBF4B0-B9BA-4E4A-AD57-C56017B9D6D5}" srcOrd="0" destOrd="0" presId="urn:microsoft.com/office/officeart/2005/8/layout/hierarchy2"/>
    <dgm:cxn modelId="{F72335AC-DBF1-4696-B5A0-B49D1CAE5021}" type="presParOf" srcId="{46EA6276-DEFC-4457-B59E-56D7DB79F1C2}" destId="{7449BBE2-9FF1-4C9E-9F0F-D18B3649C20F}" srcOrd="1" destOrd="0" presId="urn:microsoft.com/office/officeart/2005/8/layout/hierarchy2"/>
    <dgm:cxn modelId="{CEC0EFB0-9862-494E-989E-967FA38736B3}" type="presParOf" srcId="{7449BBE2-9FF1-4C9E-9F0F-D18B3649C20F}" destId="{C54C0A22-31CF-494C-BBF1-636C32360A4F}" srcOrd="0" destOrd="0" presId="urn:microsoft.com/office/officeart/2005/8/layout/hierarchy2"/>
    <dgm:cxn modelId="{B50A746B-3E1B-455F-965D-294FBC3D1C29}" type="presParOf" srcId="{7449BBE2-9FF1-4C9E-9F0F-D18B3649C20F}" destId="{87FAC51E-C0B8-4A7E-9B99-5760B2151070}" srcOrd="1" destOrd="0" presId="urn:microsoft.com/office/officeart/2005/8/layout/hierarchy2"/>
    <dgm:cxn modelId="{AC92E6F2-EE64-48E3-BA0F-A4C5C696529C}" type="presParOf" srcId="{87FAC51E-C0B8-4A7E-9B99-5760B2151070}" destId="{836A1B89-8106-4E71-8563-ACA5AB2D16EF}" srcOrd="0" destOrd="0" presId="urn:microsoft.com/office/officeart/2005/8/layout/hierarchy2"/>
    <dgm:cxn modelId="{C64CACD3-7666-4E5D-903F-617273D5266E}" type="presParOf" srcId="{836A1B89-8106-4E71-8563-ACA5AB2D16EF}" destId="{2F209A03-3E7E-4792-A9AB-D61D314D385E}" srcOrd="0" destOrd="0" presId="urn:microsoft.com/office/officeart/2005/8/layout/hierarchy2"/>
    <dgm:cxn modelId="{902739A9-3D60-4101-BBD2-F7EF6E14A55A}" type="presParOf" srcId="{87FAC51E-C0B8-4A7E-9B99-5760B2151070}" destId="{790164F2-EFE5-4C4C-96DB-1E8664D44EF5}" srcOrd="1" destOrd="0" presId="urn:microsoft.com/office/officeart/2005/8/layout/hierarchy2"/>
    <dgm:cxn modelId="{49353924-B5D5-4BD7-83DC-B01F2D3B2B6E}" type="presParOf" srcId="{790164F2-EFE5-4C4C-96DB-1E8664D44EF5}" destId="{1E04741C-0F77-46E6-ADE0-C789E0A13613}" srcOrd="0" destOrd="0" presId="urn:microsoft.com/office/officeart/2005/8/layout/hierarchy2"/>
    <dgm:cxn modelId="{44C4E691-17FB-4B86-910B-5796736581A0}" type="presParOf" srcId="{790164F2-EFE5-4C4C-96DB-1E8664D44EF5}" destId="{A2471AB9-58A1-4C9A-9C18-F9AE8726D221}" srcOrd="1" destOrd="0" presId="urn:microsoft.com/office/officeart/2005/8/layout/hierarchy2"/>
    <dgm:cxn modelId="{3A11E33C-FAC8-4505-A5E3-9D7A4F73E121}" type="presParOf" srcId="{A2471AB9-58A1-4C9A-9C18-F9AE8726D221}" destId="{8F68DE16-8C28-49C4-BCBA-316DEE4F5190}" srcOrd="0" destOrd="0" presId="urn:microsoft.com/office/officeart/2005/8/layout/hierarchy2"/>
    <dgm:cxn modelId="{3A594B80-A623-4144-93B2-41A7CA2EC926}" type="presParOf" srcId="{8F68DE16-8C28-49C4-BCBA-316DEE4F5190}" destId="{48B239C0-F9D3-4C12-A572-CF2D0F21613D}" srcOrd="0" destOrd="0" presId="urn:microsoft.com/office/officeart/2005/8/layout/hierarchy2"/>
    <dgm:cxn modelId="{26F625EF-7769-46CE-9C13-144E3B563B59}" type="presParOf" srcId="{A2471AB9-58A1-4C9A-9C18-F9AE8726D221}" destId="{65CB9DEF-BF89-4FB7-86D5-AC7EEDE583E0}" srcOrd="1" destOrd="0" presId="urn:microsoft.com/office/officeart/2005/8/layout/hierarchy2"/>
    <dgm:cxn modelId="{EB571F1A-5EC0-4628-B3C6-BAC8811DB6FB}" type="presParOf" srcId="{65CB9DEF-BF89-4FB7-86D5-AC7EEDE583E0}" destId="{A24A80DC-9316-49CF-8FFD-E8388CE74EF1}" srcOrd="0" destOrd="0" presId="urn:microsoft.com/office/officeart/2005/8/layout/hierarchy2"/>
    <dgm:cxn modelId="{059392B1-3C74-4CCC-B132-CC66C8BBBBE0}" type="presParOf" srcId="{65CB9DEF-BF89-4FB7-86D5-AC7EEDE583E0}" destId="{6554C5C7-5B38-46B0-9BE6-2055D2F4999D}" srcOrd="1" destOrd="0" presId="urn:microsoft.com/office/officeart/2005/8/layout/hierarchy2"/>
    <dgm:cxn modelId="{ABE3F896-ADAF-45B1-97FB-AFF2805A5051}" type="presParOf" srcId="{A2471AB9-58A1-4C9A-9C18-F9AE8726D221}" destId="{A4B1FA8F-2059-49C0-A3CD-8853249078C7}" srcOrd="2" destOrd="0" presId="urn:microsoft.com/office/officeart/2005/8/layout/hierarchy2"/>
    <dgm:cxn modelId="{C9CCC234-0B6C-4235-B16B-386A4E941C0E}" type="presParOf" srcId="{A4B1FA8F-2059-49C0-A3CD-8853249078C7}" destId="{012A9F85-6D50-4031-B764-2635947DD204}" srcOrd="0" destOrd="0" presId="urn:microsoft.com/office/officeart/2005/8/layout/hierarchy2"/>
    <dgm:cxn modelId="{0BE20CB3-7631-468C-AB52-356898A63A52}" type="presParOf" srcId="{A2471AB9-58A1-4C9A-9C18-F9AE8726D221}" destId="{7C988FA0-C237-4F04-93D7-E353347A8D8F}" srcOrd="3" destOrd="0" presId="urn:microsoft.com/office/officeart/2005/8/layout/hierarchy2"/>
    <dgm:cxn modelId="{A7DBFC61-18A0-4E34-A8F0-5A212E828EA5}" type="presParOf" srcId="{7C988FA0-C237-4F04-93D7-E353347A8D8F}" destId="{E09392AC-2B01-4FB7-8841-1289A773383B}" srcOrd="0" destOrd="0" presId="urn:microsoft.com/office/officeart/2005/8/layout/hierarchy2"/>
    <dgm:cxn modelId="{1F5B3B6F-70E7-4CC1-97B8-EACB7E48DCB1}" type="presParOf" srcId="{7C988FA0-C237-4F04-93D7-E353347A8D8F}" destId="{E7389F29-D315-4622-AFBA-4E0E679BB7B1}" srcOrd="1" destOrd="0" presId="urn:microsoft.com/office/officeart/2005/8/layout/hierarchy2"/>
    <dgm:cxn modelId="{FDC0D6C7-B4F6-45A6-A6C7-A8F8423DCBFB}" type="presParOf" srcId="{87FAC51E-C0B8-4A7E-9B99-5760B2151070}" destId="{EAFC260F-DAFF-4E73-803E-91A778409425}" srcOrd="2" destOrd="0" presId="urn:microsoft.com/office/officeart/2005/8/layout/hierarchy2"/>
    <dgm:cxn modelId="{56B74B72-C051-46D4-9CB5-88247B114931}" type="presParOf" srcId="{EAFC260F-DAFF-4E73-803E-91A778409425}" destId="{543DA702-AC21-4A6D-84AE-508ABBE1D9A8}" srcOrd="0" destOrd="0" presId="urn:microsoft.com/office/officeart/2005/8/layout/hierarchy2"/>
    <dgm:cxn modelId="{D2D64DA8-DB3F-4F15-81EE-1D0585264A19}" type="presParOf" srcId="{87FAC51E-C0B8-4A7E-9B99-5760B2151070}" destId="{4FD9C4EF-A87B-49E2-B635-26938B14C915}" srcOrd="3" destOrd="0" presId="urn:microsoft.com/office/officeart/2005/8/layout/hierarchy2"/>
    <dgm:cxn modelId="{C84B1BF8-E04F-4120-B6AB-4C61E5015A07}" type="presParOf" srcId="{4FD9C4EF-A87B-49E2-B635-26938B14C915}" destId="{154FFD1B-4BF6-4456-A545-16C9181A0DBE}" srcOrd="0" destOrd="0" presId="urn:microsoft.com/office/officeart/2005/8/layout/hierarchy2"/>
    <dgm:cxn modelId="{CDD37058-A792-4098-9277-2D4D55C21065}" type="presParOf" srcId="{4FD9C4EF-A87B-49E2-B635-26938B14C915}" destId="{0608766F-E72A-430D-B7F4-FCDB5FBBA2B7}" srcOrd="1" destOrd="0" presId="urn:microsoft.com/office/officeart/2005/8/layout/hierarchy2"/>
    <dgm:cxn modelId="{6E8898B9-98F6-44DF-8C6D-9430CFD3ECC5}" type="presParOf" srcId="{0608766F-E72A-430D-B7F4-FCDB5FBBA2B7}" destId="{C9AFC585-B1A2-4CD5-897D-36B2FC2E684F}" srcOrd="0" destOrd="0" presId="urn:microsoft.com/office/officeart/2005/8/layout/hierarchy2"/>
    <dgm:cxn modelId="{5BA420B5-6D84-4305-81BC-AF9CCADC3DF6}" type="presParOf" srcId="{C9AFC585-B1A2-4CD5-897D-36B2FC2E684F}" destId="{90C904AA-2551-423D-B9E9-E763F69D8EBE}" srcOrd="0" destOrd="0" presId="urn:microsoft.com/office/officeart/2005/8/layout/hierarchy2"/>
    <dgm:cxn modelId="{FD5294FC-7403-47E5-8C61-EFCA94BCBD0D}" type="presParOf" srcId="{0608766F-E72A-430D-B7F4-FCDB5FBBA2B7}" destId="{43837577-4BCD-49C4-8C06-575649628AFE}" srcOrd="1" destOrd="0" presId="urn:microsoft.com/office/officeart/2005/8/layout/hierarchy2"/>
    <dgm:cxn modelId="{475DC7E8-964A-43F4-9B9E-05E3AB5F12D7}" type="presParOf" srcId="{43837577-4BCD-49C4-8C06-575649628AFE}" destId="{7898A35B-2A61-4C7A-8284-BD48EA175C7F}" srcOrd="0" destOrd="0" presId="urn:microsoft.com/office/officeart/2005/8/layout/hierarchy2"/>
    <dgm:cxn modelId="{DFA44DDB-4B3C-47D0-9736-653665E2120B}" type="presParOf" srcId="{43837577-4BCD-49C4-8C06-575649628AFE}" destId="{CEA169C0-68DC-4EC5-980C-DB885499B49A}" srcOrd="1" destOrd="0" presId="urn:microsoft.com/office/officeart/2005/8/layout/hierarchy2"/>
    <dgm:cxn modelId="{C5E7F7F7-B52E-4680-BE10-25C05A7E3D6B}" type="presParOf" srcId="{46EA6276-DEFC-4457-B59E-56D7DB79F1C2}" destId="{70840376-B0B9-416D-B4C2-287DACEEB493}" srcOrd="2" destOrd="0" presId="urn:microsoft.com/office/officeart/2005/8/layout/hierarchy2"/>
    <dgm:cxn modelId="{43BA53FD-75DB-4659-B992-F81693BD0B5E}" type="presParOf" srcId="{70840376-B0B9-416D-B4C2-287DACEEB493}" destId="{1C850D0C-9DBD-419E-9228-12FB345FF930}" srcOrd="0" destOrd="0" presId="urn:microsoft.com/office/officeart/2005/8/layout/hierarchy2"/>
    <dgm:cxn modelId="{18D5F88B-21BC-48F2-B042-63EB044BDB38}" type="presParOf" srcId="{46EA6276-DEFC-4457-B59E-56D7DB79F1C2}" destId="{B8DA14E6-EB46-473E-8907-E8934D4773C7}" srcOrd="3" destOrd="0" presId="urn:microsoft.com/office/officeart/2005/8/layout/hierarchy2"/>
    <dgm:cxn modelId="{41A20722-67D9-4D0C-974F-E3186CAFEFE3}" type="presParOf" srcId="{B8DA14E6-EB46-473E-8907-E8934D4773C7}" destId="{0C6E571A-0549-4DAB-BA39-E7341DC1904F}" srcOrd="0" destOrd="0" presId="urn:microsoft.com/office/officeart/2005/8/layout/hierarchy2"/>
    <dgm:cxn modelId="{C129E485-8411-4348-9F5F-92F393B7FA3D}" type="presParOf" srcId="{B8DA14E6-EB46-473E-8907-E8934D4773C7}" destId="{F5C9C3A5-491F-4E73-93A2-0EA425623880}" srcOrd="1" destOrd="0" presId="urn:microsoft.com/office/officeart/2005/8/layout/hierarchy2"/>
    <dgm:cxn modelId="{5BC96C4A-A39A-412E-836A-0809FF8D33A3}" type="presParOf" srcId="{F5C9C3A5-491F-4E73-93A2-0EA425623880}" destId="{259B6441-640F-4B5B-AF5C-6B2BAC2F1238}" srcOrd="0" destOrd="0" presId="urn:microsoft.com/office/officeart/2005/8/layout/hierarchy2"/>
    <dgm:cxn modelId="{E590C36D-F025-4D90-A435-2AFC8B5DCEF1}" type="presParOf" srcId="{259B6441-640F-4B5B-AF5C-6B2BAC2F1238}" destId="{E1E32C09-290D-45D8-85D0-733202A888B6}" srcOrd="0" destOrd="0" presId="urn:microsoft.com/office/officeart/2005/8/layout/hierarchy2"/>
    <dgm:cxn modelId="{D8E53B52-86C4-465A-9E29-7D6C20BD7085}" type="presParOf" srcId="{F5C9C3A5-491F-4E73-93A2-0EA425623880}" destId="{32CA1516-CFEE-40BF-BD44-E500FF5F61E2}" srcOrd="1" destOrd="0" presId="urn:microsoft.com/office/officeart/2005/8/layout/hierarchy2"/>
    <dgm:cxn modelId="{20137727-1EF0-46D2-BE97-5014A4F68588}" type="presParOf" srcId="{32CA1516-CFEE-40BF-BD44-E500FF5F61E2}" destId="{F4D8476D-1D2B-41EF-8FD1-536833C1BB14}" srcOrd="0" destOrd="0" presId="urn:microsoft.com/office/officeart/2005/8/layout/hierarchy2"/>
    <dgm:cxn modelId="{30941418-3865-4256-933B-8DD4B53BF6EA}" type="presParOf" srcId="{32CA1516-CFEE-40BF-BD44-E500FF5F61E2}" destId="{4F07057D-83D4-4821-8064-372D2F51E9B1}" srcOrd="1" destOrd="0" presId="urn:microsoft.com/office/officeart/2005/8/layout/hierarchy2"/>
    <dgm:cxn modelId="{15D52162-667A-41B9-8C71-C5DF2B4A14E7}" type="presParOf" srcId="{4F07057D-83D4-4821-8064-372D2F51E9B1}" destId="{CBBCB465-1600-4DB9-BF7F-1B271D2C94D2}" srcOrd="0" destOrd="0" presId="urn:microsoft.com/office/officeart/2005/8/layout/hierarchy2"/>
    <dgm:cxn modelId="{A5D1E9BE-00D4-434B-8BBE-4BACE4F2A44E}" type="presParOf" srcId="{CBBCB465-1600-4DB9-BF7F-1B271D2C94D2}" destId="{2EA3BB0B-28ED-4AA3-9272-BD3E4C72C289}" srcOrd="0" destOrd="0" presId="urn:microsoft.com/office/officeart/2005/8/layout/hierarchy2"/>
    <dgm:cxn modelId="{3247E0D2-D269-4BAC-AC5F-93224536F1AC}" type="presParOf" srcId="{4F07057D-83D4-4821-8064-372D2F51E9B1}" destId="{699ADE87-5287-47C6-8551-B0D109605A9B}" srcOrd="1" destOrd="0" presId="urn:microsoft.com/office/officeart/2005/8/layout/hierarchy2"/>
    <dgm:cxn modelId="{CB8F026D-2C6F-41CA-AD53-E517C9450322}" type="presParOf" srcId="{699ADE87-5287-47C6-8551-B0D109605A9B}" destId="{1BD09E68-C951-426A-AF16-2193F529421B}" srcOrd="0" destOrd="0" presId="urn:microsoft.com/office/officeart/2005/8/layout/hierarchy2"/>
    <dgm:cxn modelId="{1BA35FE3-BEFF-405D-B66C-CBB36C2770B4}" type="presParOf" srcId="{699ADE87-5287-47C6-8551-B0D109605A9B}" destId="{6415C712-488B-4AAE-9F77-B87E887F7A34}" srcOrd="1" destOrd="0" presId="urn:microsoft.com/office/officeart/2005/8/layout/hierarchy2"/>
    <dgm:cxn modelId="{7327C5D6-87FD-4AAF-8A83-1E973B954C0F}" type="presParOf" srcId="{46EA6276-DEFC-4457-B59E-56D7DB79F1C2}" destId="{5C46F610-234D-4C98-8C6A-AF1048630609}" srcOrd="4" destOrd="0" presId="urn:microsoft.com/office/officeart/2005/8/layout/hierarchy2"/>
    <dgm:cxn modelId="{43E6A571-497F-40FB-9C57-18F449755C6A}" type="presParOf" srcId="{5C46F610-234D-4C98-8C6A-AF1048630609}" destId="{149167BB-96F0-4610-B224-DA56E53C53AC}" srcOrd="0" destOrd="0" presId="urn:microsoft.com/office/officeart/2005/8/layout/hierarchy2"/>
    <dgm:cxn modelId="{E42F7409-8223-48C5-8E2F-6D3AA2906A1D}" type="presParOf" srcId="{46EA6276-DEFC-4457-B59E-56D7DB79F1C2}" destId="{1731EFDF-7C77-4DA8-8B46-D8CE7C3A59F5}" srcOrd="5" destOrd="0" presId="urn:microsoft.com/office/officeart/2005/8/layout/hierarchy2"/>
    <dgm:cxn modelId="{4B3F82A9-CD29-4569-ACFD-B6929B5ABDE1}" type="presParOf" srcId="{1731EFDF-7C77-4DA8-8B46-D8CE7C3A59F5}" destId="{076AF916-C442-40DF-B1AD-8C540B1D739F}" srcOrd="0" destOrd="0" presId="urn:microsoft.com/office/officeart/2005/8/layout/hierarchy2"/>
    <dgm:cxn modelId="{3242688D-EEEE-4552-A1DE-C678C5324BC6}" type="presParOf" srcId="{1731EFDF-7C77-4DA8-8B46-D8CE7C3A59F5}" destId="{36B02C20-4A69-4F83-BF49-47AE24A6B4A9}" srcOrd="1" destOrd="0" presId="urn:microsoft.com/office/officeart/2005/8/layout/hierarchy2"/>
    <dgm:cxn modelId="{022AD871-E155-453E-89C3-DFEF4567C7B1}" type="presParOf" srcId="{36B02C20-4A69-4F83-BF49-47AE24A6B4A9}" destId="{78F14A6E-BF96-4F3E-A761-D529DFAF19B3}" srcOrd="0" destOrd="0" presId="urn:microsoft.com/office/officeart/2005/8/layout/hierarchy2"/>
    <dgm:cxn modelId="{BC791B44-A212-44BF-B62D-7E1F6C1A7B92}" type="presParOf" srcId="{78F14A6E-BF96-4F3E-A761-D529DFAF19B3}" destId="{08F2B5A1-CECF-431A-98C7-940FF46FE002}" srcOrd="0" destOrd="0" presId="urn:microsoft.com/office/officeart/2005/8/layout/hierarchy2"/>
    <dgm:cxn modelId="{198D8CA1-65C5-432E-BAE6-63E437A0C0F2}" type="presParOf" srcId="{36B02C20-4A69-4F83-BF49-47AE24A6B4A9}" destId="{9A356420-F9A7-460F-8EC5-CB05867B5CF0}" srcOrd="1" destOrd="0" presId="urn:microsoft.com/office/officeart/2005/8/layout/hierarchy2"/>
    <dgm:cxn modelId="{6F01B90D-9361-4420-9141-D33086205D25}" type="presParOf" srcId="{9A356420-F9A7-460F-8EC5-CB05867B5CF0}" destId="{240D7F54-E256-44B3-8B62-2596BF1499CD}" srcOrd="0" destOrd="0" presId="urn:microsoft.com/office/officeart/2005/8/layout/hierarchy2"/>
    <dgm:cxn modelId="{831FB382-232C-457A-A956-1B19694FA99C}" type="presParOf" srcId="{9A356420-F9A7-460F-8EC5-CB05867B5CF0}" destId="{A8F987CA-59D0-44B9-B858-00A36BBCF948}" srcOrd="1" destOrd="0" presId="urn:microsoft.com/office/officeart/2005/8/layout/hierarchy2"/>
    <dgm:cxn modelId="{70EAA338-C254-4B07-8E33-7AFE8A3845D8}" type="presParOf" srcId="{A8F987CA-59D0-44B9-B858-00A36BBCF948}" destId="{D507AC2E-DB1F-4A34-99EB-98778754ADD5}" srcOrd="0" destOrd="0" presId="urn:microsoft.com/office/officeart/2005/8/layout/hierarchy2"/>
    <dgm:cxn modelId="{FC8B46E3-D121-4642-9A06-F2380FB44363}" type="presParOf" srcId="{D507AC2E-DB1F-4A34-99EB-98778754ADD5}" destId="{0164408E-E3E1-4470-84F8-ACA8E3D607DC}" srcOrd="0" destOrd="0" presId="urn:microsoft.com/office/officeart/2005/8/layout/hierarchy2"/>
    <dgm:cxn modelId="{B73572F6-346B-4FC7-BD54-69F5C7881864}" type="presParOf" srcId="{A8F987CA-59D0-44B9-B858-00A36BBCF948}" destId="{229EFD53-DAD0-4FD9-B908-7262F4AF9E66}" srcOrd="1" destOrd="0" presId="urn:microsoft.com/office/officeart/2005/8/layout/hierarchy2"/>
    <dgm:cxn modelId="{309B4CF3-0739-4ABF-A4BF-F00AD642E53C}" type="presParOf" srcId="{229EFD53-DAD0-4FD9-B908-7262F4AF9E66}" destId="{1C1D5A3B-A4BF-4A45-87EB-0AF17B5F1544}" srcOrd="0" destOrd="0" presId="urn:microsoft.com/office/officeart/2005/8/layout/hierarchy2"/>
    <dgm:cxn modelId="{66444912-F115-493F-A153-32814B942F9A}" type="presParOf" srcId="{229EFD53-DAD0-4FD9-B908-7262F4AF9E66}" destId="{777C373F-B4B2-46A8-995B-F894F424B7FB}" srcOrd="1" destOrd="0" presId="urn:microsoft.com/office/officeart/2005/8/layout/hierarchy2"/>
    <dgm:cxn modelId="{3803A8D3-5685-4DB0-B97A-40952FD30993}" type="presParOf" srcId="{46EA6276-DEFC-4457-B59E-56D7DB79F1C2}" destId="{0CDFFF10-6A0A-4250-9C3C-F582D7414596}" srcOrd="6" destOrd="0" presId="urn:microsoft.com/office/officeart/2005/8/layout/hierarchy2"/>
    <dgm:cxn modelId="{D39C0D91-0B68-4ABA-BA51-7D746F6403B0}" type="presParOf" srcId="{0CDFFF10-6A0A-4250-9C3C-F582D7414596}" destId="{C636FADE-9D15-4027-94FC-5D6CADEB8A21}" srcOrd="0" destOrd="0" presId="urn:microsoft.com/office/officeart/2005/8/layout/hierarchy2"/>
    <dgm:cxn modelId="{49DF68C4-E8EE-43A8-A894-F5203A42E4D4}" type="presParOf" srcId="{46EA6276-DEFC-4457-B59E-56D7DB79F1C2}" destId="{4C0B9881-7164-486B-B9E0-BD6C85546A51}" srcOrd="7" destOrd="0" presId="urn:microsoft.com/office/officeart/2005/8/layout/hierarchy2"/>
    <dgm:cxn modelId="{86D09928-956A-4231-89B7-7674E2A74C1D}" type="presParOf" srcId="{4C0B9881-7164-486B-B9E0-BD6C85546A51}" destId="{42CB6EFB-9D88-4577-8BCE-00034B6493D6}" srcOrd="0" destOrd="0" presId="urn:microsoft.com/office/officeart/2005/8/layout/hierarchy2"/>
    <dgm:cxn modelId="{DEEF8BCA-3798-4389-9718-2E74306F526A}" type="presParOf" srcId="{4C0B9881-7164-486B-B9E0-BD6C85546A51}" destId="{8D54F6BE-13D5-4483-8FAA-785EBFF5EF2A}" srcOrd="1" destOrd="0" presId="urn:microsoft.com/office/officeart/2005/8/layout/hierarchy2"/>
    <dgm:cxn modelId="{10B2E39A-3711-49F7-9CB9-9943135B1423}" type="presParOf" srcId="{8D54F6BE-13D5-4483-8FAA-785EBFF5EF2A}" destId="{6F83A26E-0157-44E8-B8AC-B0B72328AD7D}" srcOrd="0" destOrd="0" presId="urn:microsoft.com/office/officeart/2005/8/layout/hierarchy2"/>
    <dgm:cxn modelId="{699725A9-0DB2-4F82-8695-360ADDED1451}" type="presParOf" srcId="{6F83A26E-0157-44E8-B8AC-B0B72328AD7D}" destId="{FDDB5575-A01E-4144-BEE4-C11DF940C378}" srcOrd="0" destOrd="0" presId="urn:microsoft.com/office/officeart/2005/8/layout/hierarchy2"/>
    <dgm:cxn modelId="{946F14AE-7B3C-4FC2-8808-DE0236E01CB0}" type="presParOf" srcId="{8D54F6BE-13D5-4483-8FAA-785EBFF5EF2A}" destId="{06859E72-B4BC-408C-A42A-2AA9C029BB73}" srcOrd="1" destOrd="0" presId="urn:microsoft.com/office/officeart/2005/8/layout/hierarchy2"/>
    <dgm:cxn modelId="{57F61F95-A089-431E-BDC3-B3FFFE3EAC00}" type="presParOf" srcId="{06859E72-B4BC-408C-A42A-2AA9C029BB73}" destId="{8BBACC5B-FD19-4F6E-AC46-DFC448BEFD07}" srcOrd="0" destOrd="0" presId="urn:microsoft.com/office/officeart/2005/8/layout/hierarchy2"/>
    <dgm:cxn modelId="{C2718EAC-D3C7-49FA-995D-7B887B5FC9FD}" type="presParOf" srcId="{06859E72-B4BC-408C-A42A-2AA9C029BB73}" destId="{453A7BA9-6C2B-458B-9F2D-D3C3C2701801}" srcOrd="1" destOrd="0" presId="urn:microsoft.com/office/officeart/2005/8/layout/hierarchy2"/>
    <dgm:cxn modelId="{450413F5-2A55-4639-89F9-4EF2713F173D}" type="presParOf" srcId="{453A7BA9-6C2B-458B-9F2D-D3C3C2701801}" destId="{94C516BE-7C06-460C-9810-04B5C8058590}" srcOrd="0" destOrd="0" presId="urn:microsoft.com/office/officeart/2005/8/layout/hierarchy2"/>
    <dgm:cxn modelId="{AD61CDD1-1E8E-4A90-AF17-EC1F75B2CF31}" type="presParOf" srcId="{94C516BE-7C06-460C-9810-04B5C8058590}" destId="{D098447E-B4EF-49F0-B86E-23D2B5A8D1CB}" srcOrd="0" destOrd="0" presId="urn:microsoft.com/office/officeart/2005/8/layout/hierarchy2"/>
    <dgm:cxn modelId="{747BD35F-ADC6-4EDC-97C9-CA4E1A261D45}" type="presParOf" srcId="{453A7BA9-6C2B-458B-9F2D-D3C3C2701801}" destId="{0BEA2D16-729B-4238-89D9-B500CA8DBCD4}" srcOrd="1" destOrd="0" presId="urn:microsoft.com/office/officeart/2005/8/layout/hierarchy2"/>
    <dgm:cxn modelId="{02F64FA6-48EB-4E39-AF74-19A74CFBCA16}" type="presParOf" srcId="{0BEA2D16-729B-4238-89D9-B500CA8DBCD4}" destId="{2097DB6C-4F4A-444B-9846-B3FC4FF7DE57}" srcOrd="0" destOrd="0" presId="urn:microsoft.com/office/officeart/2005/8/layout/hierarchy2"/>
    <dgm:cxn modelId="{FFAC8586-B8EB-425F-A6DD-2C8F6B5B387E}" type="presParOf" srcId="{0BEA2D16-729B-4238-89D9-B500CA8DBCD4}" destId="{0929AF91-2931-442E-8294-05F8CB5D6AE7}" srcOrd="1" destOrd="0" presId="urn:microsoft.com/office/officeart/2005/8/layout/hierarchy2"/>
    <dgm:cxn modelId="{3A194C16-5092-4A17-AACE-C4B4C10712DF}" type="presParOf" srcId="{8D54F6BE-13D5-4483-8FAA-785EBFF5EF2A}" destId="{B3DE1445-E87D-4737-A6F2-C6434906846F}" srcOrd="2" destOrd="0" presId="urn:microsoft.com/office/officeart/2005/8/layout/hierarchy2"/>
    <dgm:cxn modelId="{3B86BE0E-9484-4497-97CF-6CC7F2FD5579}" type="presParOf" srcId="{B3DE1445-E87D-4737-A6F2-C6434906846F}" destId="{009F3771-88E5-40F1-A85D-5690F2A2BBDD}" srcOrd="0" destOrd="0" presId="urn:microsoft.com/office/officeart/2005/8/layout/hierarchy2"/>
    <dgm:cxn modelId="{4138F491-FA62-431E-9CD5-9EEFDFBB1B99}" type="presParOf" srcId="{8D54F6BE-13D5-4483-8FAA-785EBFF5EF2A}" destId="{E91AF9F2-3851-4B76-9AF4-2E0A624E94E6}" srcOrd="3" destOrd="0" presId="urn:microsoft.com/office/officeart/2005/8/layout/hierarchy2"/>
    <dgm:cxn modelId="{AF0D0DC8-5BF4-41DA-845E-814ADCBC4802}" type="presParOf" srcId="{E91AF9F2-3851-4B76-9AF4-2E0A624E94E6}" destId="{12F981DD-4F57-47AE-9677-6C0FCE608CFC}" srcOrd="0" destOrd="0" presId="urn:microsoft.com/office/officeart/2005/8/layout/hierarchy2"/>
    <dgm:cxn modelId="{26ABB17E-DE1A-42BD-9A6A-47FD98A1AEAC}" type="presParOf" srcId="{E91AF9F2-3851-4B76-9AF4-2E0A624E94E6}" destId="{5FF50C76-3E3F-48B3-BDDB-49F0EEA0CEC2}" srcOrd="1" destOrd="0" presId="urn:microsoft.com/office/officeart/2005/8/layout/hierarchy2"/>
    <dgm:cxn modelId="{2D42E142-7DC6-4B85-9000-6AB2D77AE76C}" type="presParOf" srcId="{5FF50C76-3E3F-48B3-BDDB-49F0EEA0CEC2}" destId="{CDDFA177-FE0D-424E-8F52-5B065DA93CD6}" srcOrd="0" destOrd="0" presId="urn:microsoft.com/office/officeart/2005/8/layout/hierarchy2"/>
    <dgm:cxn modelId="{67D1888F-89FA-4B2D-BDD7-11799B226D79}" type="presParOf" srcId="{CDDFA177-FE0D-424E-8F52-5B065DA93CD6}" destId="{1DA224DC-B905-4177-93B5-F863FA1B49D1}" srcOrd="0" destOrd="0" presId="urn:microsoft.com/office/officeart/2005/8/layout/hierarchy2"/>
    <dgm:cxn modelId="{D8DF70EB-9140-4C33-A0A5-8A86F273030E}" type="presParOf" srcId="{5FF50C76-3E3F-48B3-BDDB-49F0EEA0CEC2}" destId="{48E2F0BC-D69E-4558-ACC6-D1E8E8EB5D36}" srcOrd="1" destOrd="0" presId="urn:microsoft.com/office/officeart/2005/8/layout/hierarchy2"/>
    <dgm:cxn modelId="{AFFA705D-6562-43C7-BF09-F7DE5944F65A}" type="presParOf" srcId="{48E2F0BC-D69E-4558-ACC6-D1E8E8EB5D36}" destId="{807E0021-D0E2-4394-8E4A-6139FEBE7F58}" srcOrd="0" destOrd="0" presId="urn:microsoft.com/office/officeart/2005/8/layout/hierarchy2"/>
    <dgm:cxn modelId="{7B4EFECB-38C8-484B-A379-7C225E5DEEE4}" type="presParOf" srcId="{48E2F0BC-D69E-4558-ACC6-D1E8E8EB5D36}" destId="{F8953CFE-D907-4410-A007-90A283E3F2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CEC8D-A0A7-4200-B57F-7DCBE40652D9}">
      <dsp:nvSpPr>
        <dsp:cNvPr id="0" name=""/>
        <dsp:cNvSpPr/>
      </dsp:nvSpPr>
      <dsp:spPr>
        <a:xfrm>
          <a:off x="7030908" y="3239152"/>
          <a:ext cx="1655880" cy="82794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رسالت حوزویان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 اقامه دین </a:t>
          </a:r>
        </a:p>
      </dsp:txBody>
      <dsp:txXfrm>
        <a:off x="7055158" y="3263402"/>
        <a:ext cx="1607380" cy="779440"/>
      </dsp:txXfrm>
    </dsp:sp>
    <dsp:sp modelId="{E83BA84F-8040-487F-BC93-8C4ECD835B00}">
      <dsp:nvSpPr>
        <dsp:cNvPr id="0" name=""/>
        <dsp:cNvSpPr/>
      </dsp:nvSpPr>
      <dsp:spPr>
        <a:xfrm rot="15122098">
          <a:off x="5626006" y="2620375"/>
          <a:ext cx="214745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47450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 rot="10800000">
        <a:off x="6646045" y="2578060"/>
        <a:ext cx="107372" cy="107372"/>
      </dsp:txXfrm>
    </dsp:sp>
    <dsp:sp modelId="{C54C0A22-31CF-494C-BBF1-636C32360A4F}">
      <dsp:nvSpPr>
        <dsp:cNvPr id="0" name=""/>
        <dsp:cNvSpPr/>
      </dsp:nvSpPr>
      <dsp:spPr>
        <a:xfrm>
          <a:off x="4712676" y="1196400"/>
          <a:ext cx="1655880" cy="82794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فهم دین</a:t>
          </a:r>
        </a:p>
      </dsp:txBody>
      <dsp:txXfrm>
        <a:off x="4736926" y="1220650"/>
        <a:ext cx="1607380" cy="779440"/>
      </dsp:txXfrm>
    </dsp:sp>
    <dsp:sp modelId="{836A1B89-8106-4E71-8563-ACA5AB2D16EF}">
      <dsp:nvSpPr>
        <dsp:cNvPr id="0" name=""/>
        <dsp:cNvSpPr/>
      </dsp:nvSpPr>
      <dsp:spPr>
        <a:xfrm rot="13629178">
          <a:off x="3894507" y="1241950"/>
          <a:ext cx="97398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73984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57150" y="1228971"/>
        <a:ext cx="48699" cy="48699"/>
      </dsp:txXfrm>
    </dsp:sp>
    <dsp:sp modelId="{1E04741C-0F77-46E6-ADE0-C789E0A13613}">
      <dsp:nvSpPr>
        <dsp:cNvPr id="0" name=""/>
        <dsp:cNvSpPr/>
      </dsp:nvSpPr>
      <dsp:spPr>
        <a:xfrm>
          <a:off x="2394443" y="482302"/>
          <a:ext cx="1655880" cy="827940"/>
        </a:xfrm>
        <a:prstGeom prst="roundRect">
          <a:avLst>
            <a:gd name="adj" fmla="val 10000"/>
          </a:avLst>
        </a:prstGeom>
        <a:solidFill>
          <a:srgbClr val="F143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فهم آموزه‌های موجود</a:t>
          </a:r>
        </a:p>
      </dsp:txBody>
      <dsp:txXfrm>
        <a:off x="2418693" y="506552"/>
        <a:ext cx="1607380" cy="779440"/>
      </dsp:txXfrm>
    </dsp:sp>
    <dsp:sp modelId="{8F68DE16-8C28-49C4-BCBA-316DEE4F5190}">
      <dsp:nvSpPr>
        <dsp:cNvPr id="0" name=""/>
        <dsp:cNvSpPr/>
      </dsp:nvSpPr>
      <dsp:spPr>
        <a:xfrm rot="12888444">
          <a:off x="1625107" y="643751"/>
          <a:ext cx="84492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44925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26446" y="633999"/>
        <a:ext cx="42246" cy="42246"/>
      </dsp:txXfrm>
    </dsp:sp>
    <dsp:sp modelId="{A24A80DC-9316-49CF-8FFD-E8388CE74EF1}">
      <dsp:nvSpPr>
        <dsp:cNvPr id="0" name=""/>
        <dsp:cNvSpPr/>
      </dsp:nvSpPr>
      <dsp:spPr>
        <a:xfrm>
          <a:off x="44816" y="2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تحصیل دين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تعلم علوم ديني</a:t>
          </a:r>
        </a:p>
      </dsp:txBody>
      <dsp:txXfrm>
        <a:off x="69066" y="24252"/>
        <a:ext cx="1607380" cy="779440"/>
      </dsp:txXfrm>
    </dsp:sp>
    <dsp:sp modelId="{A4B1FA8F-2059-49C0-A3CD-8853249078C7}">
      <dsp:nvSpPr>
        <dsp:cNvPr id="0" name=""/>
        <dsp:cNvSpPr/>
      </dsp:nvSpPr>
      <dsp:spPr>
        <a:xfrm rot="8657599">
          <a:off x="1655423" y="1122934"/>
          <a:ext cx="81568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5689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2875" y="1113912"/>
        <a:ext cx="40784" cy="40784"/>
      </dsp:txXfrm>
    </dsp:sp>
    <dsp:sp modelId="{E09392AC-2B01-4FB7-8841-1289A773383B}">
      <dsp:nvSpPr>
        <dsp:cNvPr id="0" name=""/>
        <dsp:cNvSpPr/>
      </dsp:nvSpPr>
      <dsp:spPr>
        <a:xfrm>
          <a:off x="76211" y="958367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تعلیم دین </a:t>
          </a:r>
        </a:p>
      </dsp:txBody>
      <dsp:txXfrm>
        <a:off x="100461" y="982617"/>
        <a:ext cx="1607380" cy="779440"/>
      </dsp:txXfrm>
    </dsp:sp>
    <dsp:sp modelId="{EAFC260F-DAFF-4E73-803E-91A778409425}">
      <dsp:nvSpPr>
        <dsp:cNvPr id="0" name=""/>
        <dsp:cNvSpPr/>
      </dsp:nvSpPr>
      <dsp:spPr>
        <a:xfrm rot="7970822">
          <a:off x="3894507" y="1956049"/>
          <a:ext cx="97398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73984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57150" y="1943070"/>
        <a:ext cx="48699" cy="48699"/>
      </dsp:txXfrm>
    </dsp:sp>
    <dsp:sp modelId="{154FFD1B-4BF6-4456-A545-16C9181A0DBE}">
      <dsp:nvSpPr>
        <dsp:cNvPr id="0" name=""/>
        <dsp:cNvSpPr/>
      </dsp:nvSpPr>
      <dsp:spPr>
        <a:xfrm>
          <a:off x="2394443" y="1910498"/>
          <a:ext cx="1655880" cy="827940"/>
        </a:xfrm>
        <a:prstGeom prst="roundRect">
          <a:avLst>
            <a:gd name="adj" fmla="val 10000"/>
          </a:avLst>
        </a:prstGeom>
        <a:solidFill>
          <a:srgbClr val="F143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فهم زوایای پنهان</a:t>
          </a:r>
        </a:p>
      </dsp:txBody>
      <dsp:txXfrm>
        <a:off x="2418693" y="1934748"/>
        <a:ext cx="1607380" cy="779440"/>
      </dsp:txXfrm>
    </dsp:sp>
    <dsp:sp modelId="{C9AFC585-B1A2-4CD5-897D-36B2FC2E684F}">
      <dsp:nvSpPr>
        <dsp:cNvPr id="0" name=""/>
        <dsp:cNvSpPr/>
      </dsp:nvSpPr>
      <dsp:spPr>
        <a:xfrm rot="10800000">
          <a:off x="1732091" y="2313098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6708" y="2307910"/>
        <a:ext cx="33117" cy="33117"/>
      </dsp:txXfrm>
    </dsp:sp>
    <dsp:sp modelId="{7898A35B-2A61-4C7A-8284-BD48EA175C7F}">
      <dsp:nvSpPr>
        <dsp:cNvPr id="0" name=""/>
        <dsp:cNvSpPr/>
      </dsp:nvSpPr>
      <dsp:spPr>
        <a:xfrm>
          <a:off x="76211" y="1910498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تحقیق در دین </a:t>
          </a:r>
        </a:p>
      </dsp:txBody>
      <dsp:txXfrm>
        <a:off x="100461" y="1934748"/>
        <a:ext cx="1607380" cy="779440"/>
      </dsp:txXfrm>
    </dsp:sp>
    <dsp:sp modelId="{70840376-B0B9-416D-B4C2-287DACEEB493}">
      <dsp:nvSpPr>
        <dsp:cNvPr id="0" name=""/>
        <dsp:cNvSpPr/>
      </dsp:nvSpPr>
      <dsp:spPr>
        <a:xfrm rot="12576996">
          <a:off x="6318786" y="3453490"/>
          <a:ext cx="76189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61891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6680684" y="3445813"/>
        <a:ext cx="38094" cy="38094"/>
      </dsp:txXfrm>
    </dsp:sp>
    <dsp:sp modelId="{0C6E571A-0549-4DAB-BA39-E7341DC1904F}">
      <dsp:nvSpPr>
        <dsp:cNvPr id="0" name=""/>
        <dsp:cNvSpPr/>
      </dsp:nvSpPr>
      <dsp:spPr>
        <a:xfrm>
          <a:off x="4712676" y="2862629"/>
          <a:ext cx="1655880" cy="82794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تبلیغ دین</a:t>
          </a:r>
        </a:p>
      </dsp:txBody>
      <dsp:txXfrm>
        <a:off x="4736926" y="2886879"/>
        <a:ext cx="1607380" cy="779440"/>
      </dsp:txXfrm>
    </dsp:sp>
    <dsp:sp modelId="{259B6441-640F-4B5B-AF5C-6B2BAC2F1238}">
      <dsp:nvSpPr>
        <dsp:cNvPr id="0" name=""/>
        <dsp:cNvSpPr/>
      </dsp:nvSpPr>
      <dsp:spPr>
        <a:xfrm rot="10800000">
          <a:off x="4050323" y="3265229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64941" y="3260041"/>
        <a:ext cx="33117" cy="33117"/>
      </dsp:txXfrm>
    </dsp:sp>
    <dsp:sp modelId="{F4D8476D-1D2B-41EF-8FD1-536833C1BB14}">
      <dsp:nvSpPr>
        <dsp:cNvPr id="0" name=""/>
        <dsp:cNvSpPr/>
      </dsp:nvSpPr>
      <dsp:spPr>
        <a:xfrm>
          <a:off x="2394443" y="2862629"/>
          <a:ext cx="1655880" cy="82794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600" kern="1200" dirty="0">
            <a:latin typeface="Adobe Arabic" pitchFamily="18" charset="-78"/>
            <a:cs typeface="B Titr" panose="00000700000000000000" pitchFamily="2" charset="-78"/>
          </a:endParaRPr>
        </a:p>
      </dsp:txBody>
      <dsp:txXfrm>
        <a:off x="2418693" y="2886879"/>
        <a:ext cx="1607380" cy="779440"/>
      </dsp:txXfrm>
    </dsp:sp>
    <dsp:sp modelId="{CBBCB465-1600-4DB9-BF7F-1B271D2C94D2}">
      <dsp:nvSpPr>
        <dsp:cNvPr id="0" name=""/>
        <dsp:cNvSpPr/>
      </dsp:nvSpPr>
      <dsp:spPr>
        <a:xfrm rot="10800000">
          <a:off x="1732091" y="3265229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6708" y="3260041"/>
        <a:ext cx="33117" cy="33117"/>
      </dsp:txXfrm>
    </dsp:sp>
    <dsp:sp modelId="{1BD09E68-C951-426A-AF16-2193F529421B}">
      <dsp:nvSpPr>
        <dsp:cNvPr id="0" name=""/>
        <dsp:cNvSpPr/>
      </dsp:nvSpPr>
      <dsp:spPr>
        <a:xfrm>
          <a:off x="76211" y="2862629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تبلیغ و شناساندن دین</a:t>
          </a:r>
        </a:p>
      </dsp:txBody>
      <dsp:txXfrm>
        <a:off x="100461" y="2886879"/>
        <a:ext cx="1607380" cy="779440"/>
      </dsp:txXfrm>
    </dsp:sp>
    <dsp:sp modelId="{5C46F610-234D-4C98-8C6A-AF1048630609}">
      <dsp:nvSpPr>
        <dsp:cNvPr id="0" name=""/>
        <dsp:cNvSpPr/>
      </dsp:nvSpPr>
      <dsp:spPr>
        <a:xfrm rot="8340488">
          <a:off x="6260973" y="3929555"/>
          <a:ext cx="8775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77516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6677794" y="3918988"/>
        <a:ext cx="43875" cy="43875"/>
      </dsp:txXfrm>
    </dsp:sp>
    <dsp:sp modelId="{076AF916-C442-40DF-B1AD-8C540B1D739F}">
      <dsp:nvSpPr>
        <dsp:cNvPr id="0" name=""/>
        <dsp:cNvSpPr/>
      </dsp:nvSpPr>
      <dsp:spPr>
        <a:xfrm>
          <a:off x="4712676" y="3814761"/>
          <a:ext cx="1655880" cy="82794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دفاع از دین </a:t>
          </a:r>
        </a:p>
      </dsp:txBody>
      <dsp:txXfrm>
        <a:off x="4736926" y="3839011"/>
        <a:ext cx="1607380" cy="779440"/>
      </dsp:txXfrm>
    </dsp:sp>
    <dsp:sp modelId="{78F14A6E-BF96-4F3E-A761-D529DFAF19B3}">
      <dsp:nvSpPr>
        <dsp:cNvPr id="0" name=""/>
        <dsp:cNvSpPr/>
      </dsp:nvSpPr>
      <dsp:spPr>
        <a:xfrm rot="10800000">
          <a:off x="4050323" y="4217360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64941" y="4212172"/>
        <a:ext cx="33117" cy="33117"/>
      </dsp:txXfrm>
    </dsp:sp>
    <dsp:sp modelId="{240D7F54-E256-44B3-8B62-2596BF1499CD}">
      <dsp:nvSpPr>
        <dsp:cNvPr id="0" name=""/>
        <dsp:cNvSpPr/>
      </dsp:nvSpPr>
      <dsp:spPr>
        <a:xfrm>
          <a:off x="2394443" y="3814761"/>
          <a:ext cx="1655880" cy="82794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600" kern="1200">
            <a:latin typeface="Adobe Arabic" pitchFamily="18" charset="-78"/>
            <a:cs typeface="B Titr" panose="00000700000000000000" pitchFamily="2" charset="-78"/>
          </a:endParaRPr>
        </a:p>
      </dsp:txBody>
      <dsp:txXfrm>
        <a:off x="2418693" y="3839011"/>
        <a:ext cx="1607380" cy="779440"/>
      </dsp:txXfrm>
    </dsp:sp>
    <dsp:sp modelId="{D507AC2E-DB1F-4A34-99EB-98778754ADD5}">
      <dsp:nvSpPr>
        <dsp:cNvPr id="0" name=""/>
        <dsp:cNvSpPr/>
      </dsp:nvSpPr>
      <dsp:spPr>
        <a:xfrm rot="10800000">
          <a:off x="1732091" y="4217360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6708" y="4212172"/>
        <a:ext cx="33117" cy="33117"/>
      </dsp:txXfrm>
    </dsp:sp>
    <dsp:sp modelId="{1C1D5A3B-A4BF-4A45-87EB-0AF17B5F1544}">
      <dsp:nvSpPr>
        <dsp:cNvPr id="0" name=""/>
        <dsp:cNvSpPr/>
      </dsp:nvSpPr>
      <dsp:spPr>
        <a:xfrm>
          <a:off x="76211" y="3814761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دفاع از دین </a:t>
          </a:r>
        </a:p>
      </dsp:txBody>
      <dsp:txXfrm>
        <a:off x="100461" y="3839011"/>
        <a:ext cx="1607380" cy="779440"/>
      </dsp:txXfrm>
    </dsp:sp>
    <dsp:sp modelId="{0CDFFF10-6A0A-4250-9C3C-F582D7414596}">
      <dsp:nvSpPr>
        <dsp:cNvPr id="0" name=""/>
        <dsp:cNvSpPr/>
      </dsp:nvSpPr>
      <dsp:spPr>
        <a:xfrm rot="6497469">
          <a:off x="5644513" y="4643654"/>
          <a:ext cx="211043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10437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 rot="10800000">
        <a:off x="6646971" y="4602264"/>
        <a:ext cx="105521" cy="105521"/>
      </dsp:txXfrm>
    </dsp:sp>
    <dsp:sp modelId="{42CB6EFB-9D88-4577-8BCE-00034B6493D6}">
      <dsp:nvSpPr>
        <dsp:cNvPr id="0" name=""/>
        <dsp:cNvSpPr/>
      </dsp:nvSpPr>
      <dsp:spPr>
        <a:xfrm>
          <a:off x="4712676" y="5204011"/>
          <a:ext cx="1655880" cy="90583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تحقق بخشیدن و جاری کردن دین</a:t>
          </a:r>
        </a:p>
      </dsp:txBody>
      <dsp:txXfrm>
        <a:off x="4739207" y="5230542"/>
        <a:ext cx="1602818" cy="852770"/>
      </dsp:txXfrm>
    </dsp:sp>
    <dsp:sp modelId="{6F83A26E-0157-44E8-B8AC-B0B72328AD7D}">
      <dsp:nvSpPr>
        <dsp:cNvPr id="0" name=""/>
        <dsp:cNvSpPr/>
      </dsp:nvSpPr>
      <dsp:spPr>
        <a:xfrm rot="12942401">
          <a:off x="3973655" y="5407524"/>
          <a:ext cx="81568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5689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61107" y="5398502"/>
        <a:ext cx="40784" cy="40784"/>
      </dsp:txXfrm>
    </dsp:sp>
    <dsp:sp modelId="{8BBACC5B-FD19-4F6E-AC46-DFC448BEFD07}">
      <dsp:nvSpPr>
        <dsp:cNvPr id="0" name=""/>
        <dsp:cNvSpPr/>
      </dsp:nvSpPr>
      <dsp:spPr>
        <a:xfrm>
          <a:off x="2394443" y="4766892"/>
          <a:ext cx="1655880" cy="827940"/>
        </a:xfrm>
        <a:prstGeom prst="roundRect">
          <a:avLst>
            <a:gd name="adj" fmla="val 10000"/>
          </a:avLst>
        </a:prstGeom>
        <a:solidFill>
          <a:srgbClr val="F143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در سطح جان انسان‌ها</a:t>
          </a:r>
        </a:p>
      </dsp:txBody>
      <dsp:txXfrm>
        <a:off x="2418693" y="4791142"/>
        <a:ext cx="1607380" cy="779440"/>
      </dsp:txXfrm>
    </dsp:sp>
    <dsp:sp modelId="{94C516BE-7C06-460C-9810-04B5C8058590}">
      <dsp:nvSpPr>
        <dsp:cNvPr id="0" name=""/>
        <dsp:cNvSpPr/>
      </dsp:nvSpPr>
      <dsp:spPr>
        <a:xfrm rot="10800000">
          <a:off x="1732091" y="5169491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6708" y="5164303"/>
        <a:ext cx="33117" cy="33117"/>
      </dsp:txXfrm>
    </dsp:sp>
    <dsp:sp modelId="{2097DB6C-4F4A-444B-9846-B3FC4FF7DE57}">
      <dsp:nvSpPr>
        <dsp:cNvPr id="0" name=""/>
        <dsp:cNvSpPr/>
      </dsp:nvSpPr>
      <dsp:spPr>
        <a:xfrm>
          <a:off x="76211" y="4766892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انسان‌سازی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تربیت دینی</a:t>
          </a:r>
        </a:p>
      </dsp:txBody>
      <dsp:txXfrm>
        <a:off x="100461" y="4791142"/>
        <a:ext cx="1607380" cy="779440"/>
      </dsp:txXfrm>
    </dsp:sp>
    <dsp:sp modelId="{B3DE1445-E87D-4737-A6F2-C6434906846F}">
      <dsp:nvSpPr>
        <dsp:cNvPr id="0" name=""/>
        <dsp:cNvSpPr/>
      </dsp:nvSpPr>
      <dsp:spPr>
        <a:xfrm rot="8657599">
          <a:off x="3973655" y="5883589"/>
          <a:ext cx="81568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5689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4361107" y="5874568"/>
        <a:ext cx="40784" cy="40784"/>
      </dsp:txXfrm>
    </dsp:sp>
    <dsp:sp modelId="{12F981DD-4F57-47AE-9677-6C0FCE608CFC}">
      <dsp:nvSpPr>
        <dsp:cNvPr id="0" name=""/>
        <dsp:cNvSpPr/>
      </dsp:nvSpPr>
      <dsp:spPr>
        <a:xfrm>
          <a:off x="2394443" y="5719023"/>
          <a:ext cx="1655880" cy="827940"/>
        </a:xfrm>
        <a:prstGeom prst="roundRect">
          <a:avLst>
            <a:gd name="adj" fmla="val 10000"/>
          </a:avLst>
        </a:prstGeom>
        <a:solidFill>
          <a:srgbClr val="F143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latin typeface="Adobe Arabic" pitchFamily="18" charset="-78"/>
              <a:cs typeface="B Titr" panose="00000700000000000000" pitchFamily="2" charset="-78"/>
            </a:rPr>
            <a:t>در سطح کلان جامعه</a:t>
          </a:r>
        </a:p>
      </dsp:txBody>
      <dsp:txXfrm>
        <a:off x="2418693" y="5743273"/>
        <a:ext cx="1607380" cy="779440"/>
      </dsp:txXfrm>
    </dsp:sp>
    <dsp:sp modelId="{CDDFA177-FE0D-424E-8F52-5B065DA93CD6}">
      <dsp:nvSpPr>
        <dsp:cNvPr id="0" name=""/>
        <dsp:cNvSpPr/>
      </dsp:nvSpPr>
      <dsp:spPr>
        <a:xfrm rot="10800000">
          <a:off x="1732091" y="6121622"/>
          <a:ext cx="6623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2352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00" kern="1200"/>
        </a:p>
      </dsp:txBody>
      <dsp:txXfrm rot="10800000">
        <a:off x="2046708" y="6116434"/>
        <a:ext cx="33117" cy="33117"/>
      </dsp:txXfrm>
    </dsp:sp>
    <dsp:sp modelId="{807E0021-D0E2-4394-8E4A-6139FEBE7F58}">
      <dsp:nvSpPr>
        <dsp:cNvPr id="0" name=""/>
        <dsp:cNvSpPr/>
      </dsp:nvSpPr>
      <dsp:spPr>
        <a:xfrm>
          <a:off x="76211" y="5719023"/>
          <a:ext cx="1655880" cy="8279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جامعه‌سازی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latin typeface="Adobe Arabic" pitchFamily="18" charset="-78"/>
              <a:cs typeface="B Titr" panose="00000700000000000000" pitchFamily="2" charset="-78"/>
            </a:rPr>
            <a:t>تمدن‌سازی</a:t>
          </a:r>
        </a:p>
      </dsp:txBody>
      <dsp:txXfrm>
        <a:off x="100461" y="5743273"/>
        <a:ext cx="1607380" cy="77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1DF6-5BEA-477E-A139-706AF476D784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0296-D930-4C5F-8060-2312BE337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ما دوست داریم دیگران کاری که انجام می‌دهند حرفه‌ای</a:t>
            </a:r>
            <a:r>
              <a:rPr lang="fa-IR" baseline="0" dirty="0"/>
              <a:t> و کامل باشد.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EB01-D5CE-488F-9651-E2AB1E673F1F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نهاد سرپرستی طلاب مدرسه معصومیه (نسم)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B60D-CC16-4A84-B628-7A4FF3A27D7C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B43-4B2B-4072-B97E-F6AE3A42849C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FC1B-0B4D-4E8D-9A16-1F4A2A8FBC57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741C-21AC-4507-93C8-FCD6FA0A16D0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F889-AF7B-45CD-B3AF-ADEF784D1F5F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76BA-071C-4A92-A456-AC0F1B524FBE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E46-63DB-4B5F-A48D-842A90C87D54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58AA-40CD-4946-9E9B-47AB24EA46F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B5E-4A2B-4BF2-8230-AC153CD1BB23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F48E-7C4D-4029-A52B-74642D0600B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0E910-188C-4F1D-A37E-24863B5EB928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F:\&#1605;&#1593;&#1575;&#1608;&#1606;&#1578;%20&#1578;&#1607;&#1584;&#1740;&#1576;\&#1601;&#1585;&#1605;&#1575;&#1606;&#1583;&#1607;&#1740;%20&#1587;&#1578;&#1575;&#1583;&#1740;\&#1591;&#1585;&#1581;&#8204;&#1607;&#1575;%20&#1608;%20&#1576;&#1585;&#1606;&#1575;&#1605;&#1607;&#8204;&#1607;&#1575;\&#1591;&#1585;&#1581;%20&#1580;&#1575;&#1605;&#1593;%20&#1605;&#1740;&#1579;&#1575;&#1602;%20&#1591;&#1604;&#1576;&#1711;&#1740;%20-%20&#1606;&#1592;&#1575;&#1605;%20&#1585;&#1575;&#1607;&#1606;&#1605;&#1575;&#1740;&#1740;%20&#1589;&#1606;&#1601;&#1740;%20&#1591;&#1604;&#1576;&#1607;\&#1605;&#1606;&#1575;&#1576;&#1593;%20&#1607;&#1608;&#1740;&#1578;%20&#1589;&#1606;&#1601;&#1740;%20&#1585;&#1608;&#1581;&#1575;&#1606;&#1740;%20&#1608;%20&#1585;&#1575;&#1607;%20&#1608;%20&#1585;&#1587;&#1605;%20&#1591;&#1604;&#1576;&#1711;&#1740;\&#1605;&#1606;&#1575;&#1576;&#1593;%20&#1605;&#1591;&#1575;&#1604;&#1593;&#1575;&#1578;&#1740;%20&#1607;&#1608;&#1740;&#1578;%20&#1589;&#1606;&#1601;&#1740;%20&#1585;&#1608;&#1581;&#1575;&#1606;&#1740;&#1578;%20&#1777;&#1780;&#1776;&#1777;&#1777;&#1776;&#1777;&#1776;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53" y="405685"/>
            <a:ext cx="6019799" cy="603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90628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مراجع ثلاث - ویکی شیعه">
            <a:extLst>
              <a:ext uri="{FF2B5EF4-FFF2-40B4-BE49-F238E27FC236}">
                <a16:creationId xmlns:a16="http://schemas.microsoft.com/office/drawing/2014/main" id="{00C91F6E-9AFC-A52A-6915-6D39F6ED6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7"/>
          <a:stretch/>
        </p:blipFill>
        <p:spPr bwMode="auto">
          <a:xfrm>
            <a:off x="838200" y="1371600"/>
            <a:ext cx="758515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BCD34-2953-6BB3-16EC-C603457259A7}"/>
              </a:ext>
            </a:extLst>
          </p:cNvPr>
          <p:cNvSpPr txBox="1"/>
          <p:nvPr/>
        </p:nvSpPr>
        <p:spPr>
          <a:xfrm>
            <a:off x="934279" y="5562600"/>
            <a:ext cx="7467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آیات ثلاث؛ حضرات آیات عظام محمدتقی خوانساری، حجت کوه‌کمره‌ای و سید صدرالدین صدر</a:t>
            </a:r>
          </a:p>
        </p:txBody>
      </p:sp>
    </p:spTree>
    <p:extLst>
      <p:ext uri="{BB962C8B-B14F-4D97-AF65-F5344CB8AC3E}">
        <p14:creationId xmlns:p14="http://schemas.microsoft.com/office/powerpoint/2010/main" val="427243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مام خمینی | خلاصه کوتاه زندگینامه از تولد تا رحلت">
            <a:extLst>
              <a:ext uri="{FF2B5EF4-FFF2-40B4-BE49-F238E27FC236}">
                <a16:creationId xmlns:a16="http://schemas.microsoft.com/office/drawing/2014/main" id="{17158511-8E8C-6E3D-2B8A-69403BB8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9" y="609600"/>
            <a:ext cx="8444301" cy="42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619E0-CFD7-BCF6-1DD9-2656E836F8CB}"/>
              </a:ext>
            </a:extLst>
          </p:cNvPr>
          <p:cNvSpPr txBox="1"/>
          <p:nvPr/>
        </p:nvSpPr>
        <p:spPr>
          <a:xfrm>
            <a:off x="914401" y="5562600"/>
            <a:ext cx="7467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امام سید روح‌الله موسوی خمینی</a:t>
            </a:r>
          </a:p>
        </p:txBody>
      </p:sp>
    </p:spTree>
    <p:extLst>
      <p:ext uri="{BB962C8B-B14F-4D97-AF65-F5344CB8AC3E}">
        <p14:creationId xmlns:p14="http://schemas.microsoft.com/office/powerpoint/2010/main" val="176882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علامه سید محمدحسین طباطبایی</a:t>
            </a:r>
          </a:p>
        </p:txBody>
      </p:sp>
      <p:pic>
        <p:nvPicPr>
          <p:cNvPr id="1026" name="Picture 2" descr="زندگی نامه علامه طباطبایی | شمس الوحی">
            <a:extLst>
              <a:ext uri="{FF2B5EF4-FFF2-40B4-BE49-F238E27FC236}">
                <a16:creationId xmlns:a16="http://schemas.microsoft.com/office/drawing/2014/main" id="{D4C779C5-9231-9876-AFE6-6BE550D6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28690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مرعشی نجفی</a:t>
            </a:r>
          </a:p>
        </p:txBody>
      </p:sp>
      <p:pic>
        <p:nvPicPr>
          <p:cNvPr id="40962" name="Picture 2" descr="سید شهاب‌الدین مرعشی نجفی - ویکی‌پدیا، دانشنامهٔ آزاد">
            <a:extLst>
              <a:ext uri="{FF2B5EF4-FFF2-40B4-BE49-F238E27FC236}">
                <a16:creationId xmlns:a16="http://schemas.microsoft.com/office/drawing/2014/main" id="{F0DFABE9-7E54-562B-DD94-92A221FC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429000" cy="48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2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914401" y="5562600"/>
            <a:ext cx="7467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سید محمدرضا گلپایگانی</a:t>
            </a:r>
          </a:p>
        </p:txBody>
      </p:sp>
      <p:pic>
        <p:nvPicPr>
          <p:cNvPr id="43010" name="Picture 2" descr="گلپایگانی، سید محمدرضا - ویکی‌نور، دانشنامهٔ تخصصی">
            <a:extLst>
              <a:ext uri="{FF2B5EF4-FFF2-40B4-BE49-F238E27FC236}">
                <a16:creationId xmlns:a16="http://schemas.microsoft.com/office/drawing/2014/main" id="{562FC2C7-B07D-9F4F-516E-695153DF5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r="24486"/>
          <a:stretch/>
        </p:blipFill>
        <p:spPr bwMode="auto">
          <a:xfrm>
            <a:off x="2438400" y="690747"/>
            <a:ext cx="3886201" cy="44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2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295400" y="5486400"/>
            <a:ext cx="63257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شیخ محمدعلی اراکی</a:t>
            </a:r>
          </a:p>
        </p:txBody>
      </p:sp>
      <p:pic>
        <p:nvPicPr>
          <p:cNvPr id="44034" name="Picture 2" descr="محمدعلی اراکی - ویکی شیعه">
            <a:extLst>
              <a:ext uri="{FF2B5EF4-FFF2-40B4-BE49-F238E27FC236}">
                <a16:creationId xmlns:a16="http://schemas.microsoft.com/office/drawing/2014/main" id="{3CCF803D-0592-76A3-78EB-D1093911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86825"/>
            <a:ext cx="2962275" cy="4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فاضل لنکرانی</a:t>
            </a:r>
          </a:p>
        </p:txBody>
      </p:sp>
      <p:pic>
        <p:nvPicPr>
          <p:cNvPr id="46082" name="Picture 2" descr="محمد فاضل لنکرانی - ویکی فقه">
            <a:extLst>
              <a:ext uri="{FF2B5EF4-FFF2-40B4-BE49-F238E27FC236}">
                <a16:creationId xmlns:a16="http://schemas.microsoft.com/office/drawing/2014/main" id="{ECECF2A9-2752-936A-F1BD-11C81138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328987" cy="48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صافی گلپایگانی</a:t>
            </a:r>
          </a:p>
        </p:txBody>
      </p:sp>
      <p:pic>
        <p:nvPicPr>
          <p:cNvPr id="45060" name="Picture 4" descr="فیلم/ بوسه آیت‌الله العظمی صافی بر دست طلبه سیاهپوست - خبرگزاری حوزه">
            <a:extLst>
              <a:ext uri="{FF2B5EF4-FFF2-40B4-BE49-F238E27FC236}">
                <a16:creationId xmlns:a16="http://schemas.microsoft.com/office/drawing/2014/main" id="{69A2E4A0-6FE1-DB77-3FA2-9E0735B4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8" y="1142999"/>
            <a:ext cx="5537822" cy="35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6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محمدتقی بهجت</a:t>
            </a:r>
          </a:p>
        </p:txBody>
      </p:sp>
      <p:pic>
        <p:nvPicPr>
          <p:cNvPr id="34818" name="Picture 2" descr="دانلود و خرید کتاب‌های الکترونیکی مرکز تنظیم و نشر آثار آیت الله العظمی بهجت  | طاقچه">
            <a:extLst>
              <a:ext uri="{FF2B5EF4-FFF2-40B4-BE49-F238E27FC236}">
                <a16:creationId xmlns:a16="http://schemas.microsoft.com/office/drawing/2014/main" id="{677471E1-6ABB-C84D-082A-634FDFE7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2743200" y="914400"/>
            <a:ext cx="3574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علوی گرگانی</a:t>
            </a:r>
          </a:p>
        </p:txBody>
      </p:sp>
      <p:pic>
        <p:nvPicPr>
          <p:cNvPr id="37890" name="Picture 2" descr="سید محمدعلی علوی گرگانی - ویکی‌پدیا، دانشنامهٔ آزاد">
            <a:extLst>
              <a:ext uri="{FF2B5EF4-FFF2-40B4-BE49-F238E27FC236}">
                <a16:creationId xmlns:a16="http://schemas.microsoft.com/office/drawing/2014/main" id="{306C132B-EA32-9E88-BE31-16CAA430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86825"/>
            <a:ext cx="2881312" cy="40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5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AA05B-5E39-1666-F085-8CAA7DCAF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7407" r="28333" b="4074"/>
          <a:stretch/>
        </p:blipFill>
        <p:spPr>
          <a:xfrm>
            <a:off x="37699" y="-76200"/>
            <a:ext cx="9057736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آخرین نسخه آثار\کتابها\ملاحظات آثار گذشته\راه و رسم طلبگی\هفت دفتر راه و رسم طلبگی(2)\تصاویر(2)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1" y="76200"/>
            <a:ext cx="4754029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219C2-CBB8-452D-FD9E-EF3B0EBA92C5}"/>
              </a:ext>
            </a:extLst>
          </p:cNvPr>
          <p:cNvSpPr txBox="1"/>
          <p:nvPr/>
        </p:nvSpPr>
        <p:spPr>
          <a:xfrm>
            <a:off x="5562600" y="381000"/>
            <a:ext cx="3431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مراجع تقلید موجود</a:t>
            </a:r>
          </a:p>
        </p:txBody>
      </p:sp>
    </p:spTree>
    <p:extLst>
      <p:ext uri="{BB962C8B-B14F-4D97-AF65-F5344CB8AC3E}">
        <p14:creationId xmlns:p14="http://schemas.microsoft.com/office/powerpoint/2010/main" val="17292445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524000" y="5486400"/>
            <a:ext cx="64019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سید علی حسینی خامنه‌ای</a:t>
            </a:r>
          </a:p>
        </p:txBody>
      </p:sp>
      <p:pic>
        <p:nvPicPr>
          <p:cNvPr id="41986" name="Picture 2" descr="طرح لایه باز امام و آقا | طرح لایه باز | وبگاه جامع محتوایی هیأت">
            <a:extLst>
              <a:ext uri="{FF2B5EF4-FFF2-40B4-BE49-F238E27FC236}">
                <a16:creationId xmlns:a16="http://schemas.microsoft.com/office/drawing/2014/main" id="{CFCD92EB-A2E7-0E25-C200-E9484663C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6821" r="19421" b="12976"/>
          <a:stretch/>
        </p:blipFill>
        <p:spPr bwMode="auto">
          <a:xfrm>
            <a:off x="3047999" y="786825"/>
            <a:ext cx="3200401" cy="40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5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پایگاه اطلاع رسانی دفتر مرجع عالیقدر حضرت آیت الله العظمی مکارم شیرازی">
            <a:extLst>
              <a:ext uri="{FF2B5EF4-FFF2-40B4-BE49-F238E27FC236}">
                <a16:creationId xmlns:a16="http://schemas.microsoft.com/office/drawing/2014/main" id="{23A3E99B-63DB-48D7-1A61-F6C43ECD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9" y="914400"/>
            <a:ext cx="3967162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ناصر مکارم شیرازی</a:t>
            </a:r>
          </a:p>
        </p:txBody>
      </p:sp>
    </p:spTree>
    <p:extLst>
      <p:ext uri="{BB962C8B-B14F-4D97-AF65-F5344CB8AC3E}">
        <p14:creationId xmlns:p14="http://schemas.microsoft.com/office/powerpoint/2010/main" val="385179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جوادی آملی</a:t>
            </a:r>
          </a:p>
        </p:txBody>
      </p:sp>
      <p:pic>
        <p:nvPicPr>
          <p:cNvPr id="22530" name="Picture 2" descr="آیت الله العظمی عبدالله جوادی آملی – جامعه مدرسین حوزه علمیه قم">
            <a:extLst>
              <a:ext uri="{FF2B5EF4-FFF2-40B4-BE49-F238E27FC236}">
                <a16:creationId xmlns:a16="http://schemas.microsoft.com/office/drawing/2014/main" id="{4E0ADC51-5DC3-63B1-BF14-8174D338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8" y="381000"/>
            <a:ext cx="3548063" cy="4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حسین نوری همدانی</a:t>
            </a:r>
          </a:p>
        </p:txBody>
      </p:sp>
      <p:pic>
        <p:nvPicPr>
          <p:cNvPr id="23554" name="Picture 2" descr="حسین نوری همدانی - ویکی شیعه">
            <a:extLst>
              <a:ext uri="{FF2B5EF4-FFF2-40B4-BE49-F238E27FC236}">
                <a16:creationId xmlns:a16="http://schemas.microsoft.com/office/drawing/2014/main" id="{49EAA899-A158-9452-4FD6-9C530101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662363" cy="36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48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جعفر سبحانی تبریزی</a:t>
            </a:r>
          </a:p>
        </p:txBody>
      </p:sp>
      <p:pic>
        <p:nvPicPr>
          <p:cNvPr id="39938" name="Picture 2" descr="جعفر سبحانی - بیوگرافی جعفر سبحانی | مشخصات">
            <a:extLst>
              <a:ext uri="{FF2B5EF4-FFF2-40B4-BE49-F238E27FC236}">
                <a16:creationId xmlns:a16="http://schemas.microsoft.com/office/drawing/2014/main" id="{8EC00A20-6016-5374-39D5-54ADCD2D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2802"/>
            <a:ext cx="3733800" cy="46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حسین وحید خراسانی</a:t>
            </a:r>
          </a:p>
        </p:txBody>
      </p:sp>
      <p:pic>
        <p:nvPicPr>
          <p:cNvPr id="36866" name="Picture 2" descr="حسین وحید خراسانی - ویکی شیعه">
            <a:extLst>
              <a:ext uri="{FF2B5EF4-FFF2-40B4-BE49-F238E27FC236}">
                <a16:creationId xmlns:a16="http://schemas.microsoft.com/office/drawing/2014/main" id="{2C383F40-C96E-2042-477E-593275C3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10000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3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9447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سید موسی شبیری زنجانی</a:t>
            </a:r>
          </a:p>
        </p:txBody>
      </p:sp>
      <p:pic>
        <p:nvPicPr>
          <p:cNvPr id="38914" name="Picture 2" descr="شبیری زنجانی، سید موسی - ویکی‌نور، دانشنامهٔ تخصصی">
            <a:extLst>
              <a:ext uri="{FF2B5EF4-FFF2-40B4-BE49-F238E27FC236}">
                <a16:creationId xmlns:a16="http://schemas.microsoft.com/office/drawing/2014/main" id="{95E7DD0E-A9C2-0AFF-F564-CCAE5D07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72" y="533400"/>
            <a:ext cx="3879056" cy="46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75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54864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العظمی حسین مظاهری</a:t>
            </a:r>
          </a:p>
        </p:txBody>
      </p:sp>
      <p:pic>
        <p:nvPicPr>
          <p:cNvPr id="35842" name="Picture 2" descr="حسین مظاهری - ویکی شیعه">
            <a:extLst>
              <a:ext uri="{FF2B5EF4-FFF2-40B4-BE49-F238E27FC236}">
                <a16:creationId xmlns:a16="http://schemas.microsoft.com/office/drawing/2014/main" id="{0E3C8ED3-CEE4-9F14-A7E5-C7BA9284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78" y="468815"/>
            <a:ext cx="4083844" cy="4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3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B2662-FE01-BEF5-0161-663BF1AE449C}"/>
              </a:ext>
            </a:extLst>
          </p:cNvPr>
          <p:cNvSpPr txBox="1"/>
          <p:nvPr/>
        </p:nvSpPr>
        <p:spPr>
          <a:xfrm>
            <a:off x="1675209" y="762000"/>
            <a:ext cx="579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مدیر حوزه‌های علمیه</a:t>
            </a:r>
          </a:p>
        </p:txBody>
      </p:sp>
      <p:pic>
        <p:nvPicPr>
          <p:cNvPr id="1026" name="Picture 2" descr="زندگینامه حجت الاسلام و المسلمین علی رضا اعرافی">
            <a:extLst>
              <a:ext uri="{FF2B5EF4-FFF2-40B4-BE49-F238E27FC236}">
                <a16:creationId xmlns:a16="http://schemas.microsoft.com/office/drawing/2014/main" id="{9D40A34B-9BE0-7AC9-7C2B-84CA2CE1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529115"/>
            <a:ext cx="3581400" cy="4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8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5400" dirty="0">
                <a:cs typeface="B Jadid" pitchFamily="2" charset="-78"/>
              </a:rPr>
              <a:t>حوزه علمیه ایران، پس از صد سال</a:t>
            </a:r>
            <a:endParaRPr lang="en-US" sz="5400" dirty="0">
              <a:cs typeface="B Jadid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5397500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6987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308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 Lotus" panose="00000400000000000000" pitchFamily="2" charset="-78"/>
                <a:cs typeface="B Yagut" panose="00000400000000000000" pitchFamily="2" charset="-78"/>
              </a:rPr>
              <a:t>گزارش فعالیت‌ها</a:t>
            </a:r>
            <a:endParaRPr lang="fa-I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92163"/>
            <a:ext cx="68961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مدیریتی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آموزشی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پژوهشی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تهذیبی و تربیتی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تبلیغی فرهنگی و خدمات اجتماعی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بین‌الملل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خدماتی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897B7-0148-C913-BCEC-FA84EBB58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ماهیت طلبگی و جایگاه حوزه و روحانیت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92262"/>
            <a:ext cx="68961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۱۱۵ عنوان کتاب در باره حوزه و روحانیت و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  <a:hlinkClick r:id="rId2" action="ppaction://hlinkpres?slideindex=1&amp;slidetitle="/>
              </a:rPr>
              <a:t>طلبگی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FB452-6232-8A19-B332-84FB0A963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آخرین نسخه آثار\کتابها\ملاحظات آثار گذشته\راه و رسم طلبگی\هفت دفتر راه و رسم طلبگی(2)\تصاویر(2)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7474"/>
            <a:ext cx="4800600" cy="67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7732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نهادهای حوزوی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92262"/>
            <a:ext cx="6896100" cy="4892675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نهاد مرجعیت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جامعه مدرسین حوزه علمیه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شورای عالی حوزه‌های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مدیریت حوزه‌های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حوزه‌های علمیه خواهران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جامعه المصطفی العالمیه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خدمات حوزه‌های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سازمان تبلیغات اسلامی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دفتر تبلیغات اسلامی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2FB3A-9C08-5702-5996-B39CDCEC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7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اسناد راهبردی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یازده سند راهبردی بالادستی؛ از جمله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سند چشم‌انداز حوزه‌های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آمایش سرزمینی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کارویژه‌های روحانیت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منشور حوزه‌های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نظام های جامع حوزه‌های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نقشه جامع علمی حوزه‌های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برنامه پنج‌ساله حوزه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7F73B-7D04-D47A-D943-A91E6D2E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616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طرح‌های راهبردی و تحولی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6"/>
            <a:ext cx="7772400" cy="5413374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صد طرح راهبردی و تحولی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۲۰۰ طرح مهم؛ از جمله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درختواره علوم حوزوی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درختواره مهارت‌های مورد نیاز طلبه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برنامه جامع پژوهش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سند رتبه‌بندی مدارس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برنامه جامع تهذیب و تربیت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طرح تعالی اساتید حوزه‌های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طرح کانون دانش‌آموختگان حوزه علمیه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استعدادیابی طلاب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سند طلاب دانشگاهی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سند راهبردی نخبگان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D5722-79D8-6EDA-E904-DED16758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8439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آخرین نسخه آثار\کتابها\ملاحظات آثار گذشته\راه و رسم طلبگی\هفت دفتر راه و رسم طلبگی(2)\تصاویر(2)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1" y="76200"/>
            <a:ext cx="4754029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7494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۵۰۰ مدرسه علمیه برادران؛ ۲۰۰ هزار طلبه در حال تحصیل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۵۰۰ مدرسه علمیه خواهران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۳ هزار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استاد سطح عالی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۱۷ هزار استاد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برگزاری درس خارج در شهرستان‌ها (۴۱ استاد در ۲۵ شهرستان)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تدوین متون درسی حوزه‌های علمیه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22618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 – مراکز تخصصی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36 مرکز تخصصی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تفسیر و علوم قرآنی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فقهی ایمه اطهار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کلام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مشاوره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امامت اهل بیت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تبلیغ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تربیت مدرس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تمدن نوین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مهدویت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797580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 – مراکز تخصصی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36 مرکز تخصصی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حقوق و قضای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اخلاق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دین‌پژوهی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شیعه‌شناسی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علوم حدیث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فلسفه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مدیریت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بین الملل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مذاهب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07649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CF7C-53DD-0FD0-50F0-6B15D83B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CFE8-6DAC-8CA7-3CB4-0295ED45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5097935"/>
            <a:ext cx="8077199" cy="175614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أَ لَمْ تَرَ كَيْفَ ضَرَبَ اللَّهُ مَثَلاً كَلِمَةً طَيِّبَةً كَشَجَرَةٍ طَيِّبَةٍ أَصْلُها ثابِتٌ وَ فَرْعُها فِي السَّماءِ</a:t>
            </a:r>
          </a:p>
        </p:txBody>
      </p:sp>
      <p:pic>
        <p:nvPicPr>
          <p:cNvPr id="1026" name="Picture 2" descr="مدرسه فیضیه - دانشنامه‌ی اسلامی">
            <a:extLst>
              <a:ext uri="{FF2B5EF4-FFF2-40B4-BE49-F238E27FC236}">
                <a16:creationId xmlns:a16="http://schemas.microsoft.com/office/drawing/2014/main" id="{B7D5782A-CFD1-D275-F9C1-5DCB8B6D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01260"/>
            <a:ext cx="6400800" cy="4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3040E-CCE9-7B0A-9244-374144F7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9741"/>
            <a:ext cx="1105535" cy="164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6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 – مراکز تخصصی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36 مرکز تخصصی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مطالعات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معارف اهل بیت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تخصصی نهج‌البلاغه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موسسه آموزش عالی حوزوی اسراء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3264849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406 رشته و گرایش مصوب در ۱۶ حوزه دانشی: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قرآن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حدیث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فقه و اصول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حقوق و قضای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کلام، ادیان، مذاهب و فرق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منطق، فلسفه و عرفان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اخلاق، تربیت و مشاوره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تاریخ و سیره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232354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406 رشته و گرایش‌های مصوب در ۱۶ حوزه دانشی: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تبلیغ و ارتباطات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زبان و ادبیات عرب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فرهنگ، هنر و تمدن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اقتصاد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علوم اجتماعی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علوم سیاسی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روانشناسی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دانشی مدیریت اسلامی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415226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آموزش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۸۵ رشته از ۴۰۶ رشته مصوب در حال برگزاری است.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۱۲۶ رشته در حال تدوین سرفصل‌ها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212015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آخرین نسخه آثار\کتابها\ملاحظات آثار گذشته\راه و رسم طلبگی\هفت دفتر راه و رسم طلبگی(2)\تصاویر(2)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724400" cy="66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82222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پژوهش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95400"/>
            <a:ext cx="7959725" cy="5334000"/>
          </a:xfrm>
        </p:spPr>
        <p:txBody>
          <a:bodyPr>
            <a:normAutofit fontScale="70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۶۰ مرکز پژوهشی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پژوهشگاه علوم و فرهنگ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پژوهشگاه فرهنگ و اندیشه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پژوهشگاه حوزه و دانشگاه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موسسات وابسته به حوزه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دارالحدیث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موسسه آموزشی و پژوهشی امام خمینی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تحقیقات کامپیوتری علوم اسلامی نوری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دانشگاه باقرالعلوم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پژوهشکده مطالعات راهبردی حوزه و روحانیت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نظام‌واره جامع مسایل حوزه و روحانیت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تولید بیش از ۵۰ اثر پژوهشی درباره حوزه و روحانیت</a:t>
            </a: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انجمن‌های علمی حوزه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دبیرخانه حمایت از پژوهش‌ها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تعیین اولویت‌های پژوهشی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9C655-E25B-DAB4-C730-174C9079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895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اولویت‌های پژوهش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اخلاق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ادبیات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ادیان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اقتصاد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انقلاب اسلامی و تاریخ معاصر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تاریخ، سیره و تراجم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تفسیر و علوم قرآن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حدیث، درایه و رجال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حقوق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رسانه و فضای مجازی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روانشناسی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عرفان 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36689-3A94-ACE4-0B7C-7F93C19B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686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اولویت‌های پژوهش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علوم اجتماعی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علوم تربیتی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علوم سیاسی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فقه و اصول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فلسفه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کلام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مدیریت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مذاهب و فرق اسلامی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مطالعات راهبردی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پژوهشی گروه هنر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اولویتهای پژوهش گروه مطالعات زن و خانواده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اولویت‌های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حوزه علمیه، دین و راهبردهای فرهنگ عمومی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6DAB7-4D3B-7CDC-D350-C81B460C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24196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پژوهش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1295400"/>
            <a:ext cx="6943725" cy="5334000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۶۰۰۰ مقاله منتشر شده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7500 پایان‌نامه دفاع شده سطح3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1770 پایان‌نامه دفاع شده سطح4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جشنواره کتاب سال حوزه: 24 </a:t>
            </a:r>
            <a:r>
              <a:rPr lang="fa-I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دوره و 21500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اثر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کتابخانه‌ها (آیت الله حایری فیضیه، آیت الله بروجردی مسجد اعظم، آیت الله گلپایگانی و کتابخانه‌های مدارس علمیه)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نشریات: 360 مجله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91 مجله علمی پژوهشی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37 مجله علمی ترویجی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78 مجله علمی تخصصی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157 مجله واحدهای آموزشی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جشنواره علامه حلی (۱۴ دوره با بیش از ۱۷۵ هزار اثر)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B26D0-7A78-3D20-A056-F316AE28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5053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آخرین نسخه آثار\کتابها\ملاحظات آثار گذشته\راه و رسم طلبگی\هفت دفتر راه و رسم طلبگی(2)\تصاویر(2)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8" y="76200"/>
            <a:ext cx="474056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807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15300" cy="6096000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الإمامُ الهاديُّ عليه السلام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لَولا مَن يَبقى بَعدَ غَيبَةِ قائمِنا عليه السلام مِنَ العُلَماءِ الدّاعينَ إلَيهِ ، و الدالّينَ عَلَيهِ ، و الذابّينَ عَن دينِهِ بِحُجَجِ اللّه ِ ، و المُنقِذينَ لِضُعَفاءِ عِبادِ اللّه ِ مِن شِباكِ إبليسَ و مَرَدَتِهِ ، و مِن فِخاخِ النَّواصِبِ ، لَما بَقِيَ أحَدٌ إلاّ ارتَدَّ عَن دينِ اللّه أُولَئِكَ هُمُ الْأَفْضَلُونَ عِنْدَ اللَّهِ عَزَّ وَ جَلَّ.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اگر نمی‌بود بعد از غيبت قائم ما، وجود علمايى كه به سوى او مى‌خوانند و به وجود او رهنمون مى‌شوند و با حجت‌هاى الهى از دين او دفاع مى‌كنند و بندگان ناتوان خدا را از دام‌هاى ابليس و پيروان او مى‌رهانند، بی‌گمان همه مردم از دين خدا برمى‌گشتند. چنین عالمانی نزد خدای عز و جل برترین‌ها هستند.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1096283"/>
      </p:ext>
    </p:extLst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تهذیب و تربیت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289"/>
            <a:ext cx="7810500" cy="5192711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تشکیل شورای تهذیب و تربیت در مدارس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سامانه جامع تهذیب و تربیت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۵۰۰ دارالقرآن و العتره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۲۰ مرکز مشاوره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تحصیلی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ازدواج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خانواده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کودک، نوجوان و جوان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استعدادیابی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مشاوره روانشناختی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صدور مجوز تلبس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دروس اخلاق (سایت ندای تهذیب)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محصولات تهذیبی و تربیتی (سایت حجره‌نما)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میثاق طلبگی (برای داوطلبان ورود به حوزه)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9EB78-38AF-5DF3-AC27-4B2020F7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128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تهذیب و تربیت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592262"/>
            <a:ext cx="7489825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نظام اندیشه اسلامی؛ طرح مطالعه آثار اندیشمندان بزرگ اسلام و انقلاب اسلامی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امام خمینی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خامنه‌ای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علامه سید محمدحسین طباطبایی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شهید مرتضی مطهری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محمدتقی مصباح یزدی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آیت الله شهید سید محمد باقر صدر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FAEAB-77C3-5300-3F77-1DEB4DE3C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8" b="94789" l="25802" r="75035">
                        <a14:foregroundMark x1="47838" y1="38213" x2="47838" y2="38213"/>
                        <a14:foregroundMark x1="53835" y1="39454" x2="53835" y2="39454"/>
                        <a14:foregroundMark x1="55788" y1="48139" x2="55788" y2="48139"/>
                        <a14:foregroundMark x1="45188" y1="47395" x2="45188" y2="47395"/>
                        <a14:foregroundMark x1="31520" y1="67246" x2="31520" y2="67246"/>
                        <a14:foregroundMark x1="31102" y1="35484" x2="31102" y2="35484"/>
                        <a14:foregroundMark x1="31102" y1="35484" x2="31102" y2="35484"/>
                        <a14:foregroundMark x1="43236" y1="16129" x2="43236" y2="16129"/>
                        <a14:foregroundMark x1="43236" y1="15633" x2="43236" y2="15633"/>
                        <a14:foregroundMark x1="43236" y1="15633" x2="43236" y2="15633"/>
                        <a14:foregroundMark x1="43236" y1="15633" x2="43236" y2="15633"/>
                        <a14:foregroundMark x1="59693" y1="14392" x2="59693" y2="14392"/>
                        <a14:foregroundMark x1="51604" y1="9181" x2="51604" y2="9181"/>
                        <a14:foregroundMark x1="71409" y1="34988" x2="71409" y2="34988"/>
                        <a14:foregroundMark x1="70711" y1="67246" x2="70711" y2="67246"/>
                        <a14:foregroundMark x1="59554" y1="85856" x2="59554" y2="85856"/>
                        <a14:foregroundMark x1="52301" y1="91811" x2="52301" y2="91811"/>
                        <a14:foregroundMark x1="71548" y1="65509" x2="71548" y2="65509"/>
                        <a14:foregroundMark x1="71548" y1="65509" x2="71548" y2="65509"/>
                        <a14:foregroundMark x1="75035" y1="50124" x2="75035" y2="50124"/>
                        <a14:foregroundMark x1="25802" y1="50372" x2="25802" y2="50372"/>
                        <a14:foregroundMark x1="43375" y1="85360" x2="43375" y2="85360"/>
                        <a14:foregroundMark x1="51325" y1="6948" x2="51325" y2="6948"/>
                        <a14:foregroundMark x1="55649" y1="48139" x2="55649" y2="48139"/>
                        <a14:foregroundMark x1="55649" y1="48139" x2="55649" y2="48139"/>
                        <a14:foregroundMark x1="55649" y1="48139" x2="55649" y2="48139"/>
                        <a14:foregroundMark x1="55649" y1="48139" x2="55649" y2="48139"/>
                        <a14:foregroundMark x1="55509" y1="47643" x2="55509" y2="47643"/>
                        <a14:foregroundMark x1="55509" y1="47643" x2="55509" y2="47643"/>
                        <a14:foregroundMark x1="44630" y1="45658" x2="44630" y2="45658"/>
                        <a14:foregroundMark x1="44630" y1="45658" x2="44630" y2="45658"/>
                        <a14:foregroundMark x1="44630" y1="45658" x2="44630" y2="45658"/>
                        <a14:foregroundMark x1="44630" y1="45658" x2="44630" y2="45658"/>
                        <a14:foregroundMark x1="44630" y1="45658" x2="45328" y2="54342"/>
                        <a14:foregroundMark x1="50767" y1="94789" x2="50767" y2="94789"/>
                        <a14:foregroundMark x1="50767" y1="94789" x2="50767" y2="94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1" r="19782"/>
          <a:stretch/>
        </p:blipFill>
        <p:spPr bwMode="auto">
          <a:xfrm>
            <a:off x="-457200" y="1915053"/>
            <a:ext cx="5229225" cy="4929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932233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تبلیغ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طرح هجرت؛ روحانی مستقر حدود ۳۰ هزار نفر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طرح امین: تبلیغ در مدارس آموزش و پرورش؛ حدود ۲۰ هزار مبلغ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طرح بینات؛ کنشگری مدارس علمیه در محیط پیرامونی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تبلیغ دانشگاهی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گروه‌های تبلیغی و تبلیغ گروهی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فعالیت‌های جهادی؛ دبیرخانه گروه‌های جهادی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مبلغ رسانه و فضای مجازی؛ بیش از ۲۰۰ نفر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5E33-FA8B-9486-E46E-FF0192D2C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960812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1803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آخرین نسخه آثار\کتابها\ملاحظات آثار گذشته\راه و رسم طلبگی\هفت دفتر راه و رسم طلبگی(2)\تصاویر(2)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648200" cy="65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41515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بین‌الملل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263"/>
            <a:ext cx="8229600" cy="5646737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سه حوزه عملکردی منطقه‌ای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آسیا و اقیانوسیه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عربی و آفریقایی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اروپا و آمریکا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با حوزه نجف (بیش از 300 طلبه ایرانی – دو مدرسه علمیه فعال)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ارتباطات با نهادهای داخلی (بیش از 90 تفاهم‌نامه همکاری با وزارت‌ها و سازمان‌ها مانند سازمان فرهنگ و ارتباطات – جامعه المصطفی العالمیه – شورای سیاست‌گذاری ائمه جمعه – وزارت‌های مختلف و ...)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مجتمع آموزشی و پژوهشی بین‌الملل حوزه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زبان و آموزش‌های تخصصی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موسسه مطالعات اسلامی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ترجمه و نشر بین الملل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مطالعات و پژوهش‌های بین الملل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نود موسسه و تشکل بین‌الملی فعال در عرصه‌های مختلف آموزشی، پژوهشی، تبلیغی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030403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بین‌الملل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82" y="1287461"/>
            <a:ext cx="8039100" cy="5341938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مجامع علمی زبان‌دانان بین‌المللی (مجمع زبان‌دانان پرتقالی –اسپانیولی – چینی – ترکی - روسی)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بیش از 8000 زبان‌دان ایرانی در بیش از سی زبان زنده دنیا (انگلیسی – هندی – اردو - عربی – ترکی – فرانسوی – چینی – پرتقالی – اسپانیولی - سواحیلی – مالایی و ...)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تالیف و ترجمه بیش از سه هزار اثر و کتاب به زبان‌های غیر فارسی توسط طلاب و نهادهای حوزوی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همایش‌های بین‌المللی مانند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همایش مدیران حوزه‌های علمیه کهن در قم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همایش‌های علمی در نجف اشرف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پیش‌نشست همایش یکصدمین سالگرد حوزه در دهلی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برگزاری دوره‌های مطالعات اسلامی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اعزام متخصصین به کارگاه‌های علمی بین‌المللی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دفتر ادیان و مذاهب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6427692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خدمات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خدمات حوزه های علمیه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قرض الحسنه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بیمه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فروشگاه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امور طلاب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ورزش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امور فارغ‌التحصیلان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سامان‌دهی منابع انسانی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1692345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سایر مراکز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2"/>
            <a:ext cx="7810500" cy="4892675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دفتر فقه معاصر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دفتر کنشگری اجتماعی حوزه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خبرگزاری حوزه‌های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شبکه ماهواره‌ای ولایت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دبیرخانه هماهنگی گروه‌های جهادی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انتشارات حوزه‌ه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ای علمیه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آموزش‌های مهارتی و کاربردی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آموزش‌های مجازی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ستادهای راهبری جهت تعامل با نظام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دفتر موقوفات و منابع پایدار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مرکز پاسخگویی 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5067614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فرصت‌های همکاری با علما و حوزه‌های علمیه خارج از ایران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11264"/>
            <a:ext cx="8150225" cy="5646736"/>
          </a:xfrm>
        </p:spPr>
        <p:txBody>
          <a:bodyPr>
            <a:normAutofit fontScale="70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گسترش مطالعات تطبیقی و نگاه فرا مذهبی،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همکاری در کرسی های نظریه پردازی و نهضت تولید علم،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تبادل اسناد بالا دستی و محتواها و متون آموزشی و پژوهشی،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تعامل با دانشگاههای مختلف و موثر به ویژه در دهلی، بمبی، علیگر، حیدرآباد، لکنهو و...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تعامل با مذاهب و فرقه های مختلف به ویژه صوفی ها، دیوبندیها، بریلویها، اهل حدیث و ....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کرسی های تدریس، برگزاری دوره های آموزشی و پژوهشی،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همکاری در تدوین متون آموزشی و درسی حوزه های علمیه،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صدور بیانیه های مشترک حوزه های علمیه ایران و هندوستان،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تاکید بر وحدت و تقریب مذاهب اسلامی،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تاکید بر اشتراکات و موضوعات اسلامی مشترک، و....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دعوت از علما به حوزه های هند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دیدار نمایندگان مراجع قم از شیعیان و مسلمانان مناطق و ایالات مختلف هند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نهضت ترجمه کتب و متون و محتواهای مناسب برای شبه قاره اروپا و به زبان اردو با هماهنگی جامعه المصطفی و کمک حوزه علمیه</a:t>
            </a: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5931379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52400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1596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373063"/>
            <a:ext cx="6118225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ماهیت حوزه‌ها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896100" cy="48926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کانون تربیتِ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عالمان ربانی دین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روحانیان زاهد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راهبران مجاهد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پایگاهِ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«فهم مؤمنانه»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«تبیین عالمانه» 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«اقامه مصلحانه» دین و مکتب اهل بیت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 descr="دانلود هویت و نقش‌های جنسیتی اثر محمدرضا زیبایی‌نژاد - فیدیبو">
            <a:extLst>
              <a:ext uri="{FF2B5EF4-FFF2-40B4-BE49-F238E27FC236}">
                <a16:creationId xmlns:a16="http://schemas.microsoft.com/office/drawing/2014/main" id="{FF8BC376-B400-705C-78B4-364F3A310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6170" r="12667" b="29787"/>
          <a:stretch/>
        </p:blipFill>
        <p:spPr bwMode="auto">
          <a:xfrm>
            <a:off x="762000" y="685800"/>
            <a:ext cx="1406525" cy="1692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490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2057400"/>
            <a:ext cx="7010400" cy="3474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" indent="0" algn="ctr" rtl="1">
              <a:buNone/>
            </a:pPr>
            <a:r>
              <a:rPr lang="fa-I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و الحمد لله رب العالمین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799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6720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208"/>
            <a:ext cx="6324600" cy="67907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96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73063"/>
            <a:ext cx="832485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حوزه علمیه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3988"/>
            <a:ext cx="7810500" cy="506094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در قرون گذشته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بازتاسیس: با ورود شیخ عبدالکریم یزدی موسس حوزه به قم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نقطه ع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طف: انقلاب اسلامی  و گام دوم انقلاب اسلامی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AutoShape 2" descr="پونیشا | نمونه کار | طرح اسلی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 descr="Easily grow production software">
            <a:extLst>
              <a:ext uri="{FF2B5EF4-FFF2-40B4-BE49-F238E27FC236}">
                <a16:creationId xmlns:a16="http://schemas.microsoft.com/office/drawing/2014/main" id="{B289AC8C-5F13-7E31-CD26-3E33FC508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749425" cy="1334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1525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حائری یزدی، عبدالکریم - ویکی‌نور، دانشنامهٔ تخصصی">
            <a:extLst>
              <a:ext uri="{FF2B5EF4-FFF2-40B4-BE49-F238E27FC236}">
                <a16:creationId xmlns:a16="http://schemas.microsoft.com/office/drawing/2014/main" id="{B6180E6B-EDE3-CB6E-9B96-7846E36AE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3"/>
          <a:stretch/>
        </p:blipFill>
        <p:spPr bwMode="auto">
          <a:xfrm>
            <a:off x="2496145" y="838200"/>
            <a:ext cx="4151710" cy="41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96F38-EBFA-BE7D-4556-EFC4577AB580}"/>
              </a:ext>
            </a:extLst>
          </p:cNvPr>
          <p:cNvSpPr txBox="1"/>
          <p:nvPr/>
        </p:nvSpPr>
        <p:spPr>
          <a:xfrm>
            <a:off x="914401" y="5562600"/>
            <a:ext cx="7467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موسس حوزه علمیه قم؛ آیت الله العظمی شیخ عبدالکریم حایری یزدی</a:t>
            </a:r>
          </a:p>
        </p:txBody>
      </p:sp>
    </p:spTree>
    <p:extLst>
      <p:ext uri="{BB962C8B-B14F-4D97-AF65-F5344CB8AC3E}">
        <p14:creationId xmlns:p14="http://schemas.microsoft.com/office/powerpoint/2010/main" val="202132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سید حسین طباطبایی بروجردی - ویکی شیعه">
            <a:extLst>
              <a:ext uri="{FF2B5EF4-FFF2-40B4-BE49-F238E27FC236}">
                <a16:creationId xmlns:a16="http://schemas.microsoft.com/office/drawing/2014/main" id="{E04DF77B-1CED-9241-3A84-B1C87559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490912" cy="41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76FE5-884A-E34E-2CB5-394B3A177032}"/>
              </a:ext>
            </a:extLst>
          </p:cNvPr>
          <p:cNvSpPr txBox="1"/>
          <p:nvPr/>
        </p:nvSpPr>
        <p:spPr>
          <a:xfrm>
            <a:off x="457200" y="5715000"/>
            <a:ext cx="8000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مرحوم آیت الله العظمی سید حسین طباطبایی بروجردی</a:t>
            </a:r>
          </a:p>
        </p:txBody>
      </p:sp>
    </p:spTree>
    <p:extLst>
      <p:ext uri="{BB962C8B-B14F-4D97-AF65-F5344CB8AC3E}">
        <p14:creationId xmlns:p14="http://schemas.microsoft.com/office/powerpoint/2010/main" val="3284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13368</TotalTime>
  <Words>1769</Words>
  <Application>Microsoft Office PowerPoint</Application>
  <PresentationFormat>On-screen Show (4:3)</PresentationFormat>
  <Paragraphs>316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Adobe Arabic</vt:lpstr>
      <vt:lpstr>Calibri</vt:lpstr>
      <vt:lpstr>Franklin Gothic Book</vt:lpstr>
      <vt:lpstr>Franklin Gothic Medium</vt:lpstr>
      <vt:lpstr>Wingdings</vt:lpstr>
      <vt:lpstr>Wingdings 2</vt:lpstr>
      <vt:lpstr>Trek</vt:lpstr>
      <vt:lpstr>PowerPoint Presentation</vt:lpstr>
      <vt:lpstr>PowerPoint Presentation</vt:lpstr>
      <vt:lpstr>حوزه علمیه ایران، پس از صد سال</vt:lpstr>
      <vt:lpstr>PowerPoint Presentation</vt:lpstr>
      <vt:lpstr>PowerPoint Presentation</vt:lpstr>
      <vt:lpstr>ماهیت حوزه‌ها</vt:lpstr>
      <vt:lpstr>حوزه علمیه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گزارش فعالیت‌ها</vt:lpstr>
      <vt:lpstr>ماهیت طلبگی و جایگاه حوزه و روحانیت</vt:lpstr>
      <vt:lpstr>PowerPoint Presentation</vt:lpstr>
      <vt:lpstr>نهادهای حوزوی</vt:lpstr>
      <vt:lpstr>اسناد راهبردی</vt:lpstr>
      <vt:lpstr>طرح‌های راهبردی و تحولی </vt:lpstr>
      <vt:lpstr>PowerPoint Presentation</vt:lpstr>
      <vt:lpstr>آموزش</vt:lpstr>
      <vt:lpstr>آموزش – مراکز تخصصی</vt:lpstr>
      <vt:lpstr>آموزش – مراکز تخصصی</vt:lpstr>
      <vt:lpstr>آموزش – مراکز تخصصی</vt:lpstr>
      <vt:lpstr>آموزش</vt:lpstr>
      <vt:lpstr>آموزش</vt:lpstr>
      <vt:lpstr>آموزش</vt:lpstr>
      <vt:lpstr>PowerPoint Presentation</vt:lpstr>
      <vt:lpstr>پژوهش</vt:lpstr>
      <vt:lpstr>اولویت‌های پژوهش</vt:lpstr>
      <vt:lpstr>اولویت‌های پژوهش</vt:lpstr>
      <vt:lpstr>پژوهش</vt:lpstr>
      <vt:lpstr>PowerPoint Presentation</vt:lpstr>
      <vt:lpstr>تهذیب و تربیت</vt:lpstr>
      <vt:lpstr>تهذیب و تربیت</vt:lpstr>
      <vt:lpstr>تبلیغ</vt:lpstr>
      <vt:lpstr>PowerPoint Presentation</vt:lpstr>
      <vt:lpstr>بین‌الملل </vt:lpstr>
      <vt:lpstr>بین‌الملل </vt:lpstr>
      <vt:lpstr>خدمات </vt:lpstr>
      <vt:lpstr>سایر مراکز</vt:lpstr>
      <vt:lpstr>فرصت‌های همکاری با علما و حوزه‌های علمیه خارج از ایران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Noori</dc:creator>
  <cp:lastModifiedBy>Mohammad Noori</cp:lastModifiedBy>
  <cp:revision>541</cp:revision>
  <dcterms:created xsi:type="dcterms:W3CDTF">2006-08-16T00:00:00Z</dcterms:created>
  <dcterms:modified xsi:type="dcterms:W3CDTF">2023-03-28T10:13:15Z</dcterms:modified>
</cp:coreProperties>
</file>